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2.xml" ContentType="application/vnd.openxmlformats-officedocument.themeOverrid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  <p:sldMasterId id="2147483661" r:id="rId5"/>
    <p:sldMasterId id="2147483662" r:id="rId6"/>
    <p:sldMasterId id="2147483664" r:id="rId7"/>
    <p:sldMasterId id="2147483666" r:id="rId8"/>
    <p:sldMasterId id="2147483667" r:id="rId9"/>
    <p:sldMasterId id="2147483668" r:id="rId10"/>
    <p:sldMasterId id="2147483670" r:id="rId11"/>
    <p:sldMasterId id="2147483672" r:id="rId12"/>
    <p:sldMasterId id="2147486935" r:id="rId13"/>
    <p:sldMasterId id="2147486948" r:id="rId14"/>
    <p:sldMasterId id="2147486960" r:id="rId15"/>
  </p:sldMasterIdLst>
  <p:notesMasterIdLst>
    <p:notesMasterId r:id="rId31"/>
  </p:notesMasterIdLst>
  <p:handoutMasterIdLst>
    <p:handoutMasterId r:id="rId32"/>
  </p:handoutMasterIdLst>
  <p:sldIdLst>
    <p:sldId id="592" r:id="rId16"/>
    <p:sldId id="589" r:id="rId17"/>
    <p:sldId id="576" r:id="rId18"/>
    <p:sldId id="534" r:id="rId19"/>
    <p:sldId id="560" r:id="rId20"/>
    <p:sldId id="561" r:id="rId21"/>
    <p:sldId id="585" r:id="rId22"/>
    <p:sldId id="586" r:id="rId23"/>
    <p:sldId id="582" r:id="rId24"/>
    <p:sldId id="590" r:id="rId25"/>
    <p:sldId id="594" r:id="rId26"/>
    <p:sldId id="595" r:id="rId27"/>
    <p:sldId id="596" r:id="rId28"/>
    <p:sldId id="593" r:id="rId29"/>
    <p:sldId id="580" r:id="rId30"/>
  </p:sldIdLst>
  <p:sldSz cx="9144000" cy="6858000" type="screen4x3"/>
  <p:notesSz cx="9926638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CC"/>
    <a:srgbClr val="F58220"/>
    <a:srgbClr val="E58F69"/>
    <a:srgbClr val="990033"/>
    <a:srgbClr val="B2B2B2"/>
    <a:srgbClr val="FF7111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88914" autoAdjust="0"/>
  </p:normalViewPr>
  <p:slideViewPr>
    <p:cSldViewPr>
      <p:cViewPr varScale="1">
        <p:scale>
          <a:sx n="100" d="100"/>
          <a:sy n="100" d="100"/>
        </p:scale>
        <p:origin x="-18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14"/>
    </p:cViewPr>
    <p:sldLst>
      <p:sld r:id="rId1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3744" y="-96"/>
      </p:cViewPr>
      <p:guideLst>
        <p:guide orient="horz" pos="216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A1E30-FA26-4C26-808F-D89EC1853C3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8771734A-AFB0-4D58-8055-4FD52E29D620}">
      <dgm:prSet phldrT="[Tekst]"/>
      <dgm:spPr/>
      <dgm:t>
        <a:bodyPr/>
        <a:lstStyle/>
        <a:p>
          <a:r>
            <a:rPr lang="nl-BE" dirty="0" smtClean="0">
              <a:solidFill>
                <a:srgbClr val="FF6600"/>
              </a:solidFill>
            </a:rPr>
            <a:t>zelfstandig</a:t>
          </a:r>
          <a:endParaRPr lang="nl-BE" dirty="0">
            <a:solidFill>
              <a:srgbClr val="FF6600"/>
            </a:solidFill>
          </a:endParaRPr>
        </a:p>
      </dgm:t>
    </dgm:pt>
    <dgm:pt modelId="{D74D42CD-339A-42A7-A9C9-6ACB56B040ED}" type="parTrans" cxnId="{3E8BEBB1-15CC-4390-A5EB-0DBD9FA335CB}">
      <dgm:prSet/>
      <dgm:spPr/>
      <dgm:t>
        <a:bodyPr/>
        <a:lstStyle/>
        <a:p>
          <a:endParaRPr lang="nl-BE"/>
        </a:p>
      </dgm:t>
    </dgm:pt>
    <dgm:pt modelId="{73DC9A43-1E5E-436E-AD5C-275C647D3E95}" type="sibTrans" cxnId="{3E8BEBB1-15CC-4390-A5EB-0DBD9FA335CB}">
      <dgm:prSet/>
      <dgm:spPr/>
      <dgm:t>
        <a:bodyPr/>
        <a:lstStyle/>
        <a:p>
          <a:endParaRPr lang="nl-BE"/>
        </a:p>
      </dgm:t>
    </dgm:pt>
    <dgm:pt modelId="{6A7DA525-7EF2-4575-AB6F-B56604B0925A}">
      <dgm:prSet phldrT="[Tekst]"/>
      <dgm:spPr/>
      <dgm:t>
        <a:bodyPr/>
        <a:lstStyle/>
        <a:p>
          <a:r>
            <a:rPr lang="nl-BE" dirty="0" smtClean="0">
              <a:solidFill>
                <a:srgbClr val="FF6600"/>
              </a:solidFill>
            </a:rPr>
            <a:t>eenmanszaak</a:t>
          </a:r>
          <a:endParaRPr lang="nl-BE" dirty="0">
            <a:solidFill>
              <a:srgbClr val="FF6600"/>
            </a:solidFill>
          </a:endParaRPr>
        </a:p>
      </dgm:t>
    </dgm:pt>
    <dgm:pt modelId="{54CCA372-86E0-4837-8016-F99D7984633A}" type="parTrans" cxnId="{54FBB8F6-9494-4A4C-B72C-3B2561B5FD5F}">
      <dgm:prSet/>
      <dgm:spPr/>
      <dgm:t>
        <a:bodyPr/>
        <a:lstStyle/>
        <a:p>
          <a:endParaRPr lang="nl-BE"/>
        </a:p>
      </dgm:t>
    </dgm:pt>
    <dgm:pt modelId="{C3C04617-7298-4FEE-B5D0-1645CBC95470}" type="sibTrans" cxnId="{54FBB8F6-9494-4A4C-B72C-3B2561B5FD5F}">
      <dgm:prSet/>
      <dgm:spPr/>
      <dgm:t>
        <a:bodyPr/>
        <a:lstStyle/>
        <a:p>
          <a:endParaRPr lang="nl-BE"/>
        </a:p>
      </dgm:t>
    </dgm:pt>
    <dgm:pt modelId="{ECDC8C65-4803-4660-81E3-19865B61DE3F}">
      <dgm:prSet phldrT="[Tekst]"/>
      <dgm:spPr/>
      <dgm:t>
        <a:bodyPr/>
        <a:lstStyle/>
        <a:p>
          <a:r>
            <a:rPr lang="nl-BE" dirty="0" smtClean="0">
              <a:solidFill>
                <a:srgbClr val="FF6600"/>
              </a:solidFill>
            </a:rPr>
            <a:t>vennootschap</a:t>
          </a:r>
          <a:endParaRPr lang="nl-BE" dirty="0">
            <a:solidFill>
              <a:srgbClr val="FF6600"/>
            </a:solidFill>
          </a:endParaRPr>
        </a:p>
      </dgm:t>
    </dgm:pt>
    <dgm:pt modelId="{DA498534-428D-4409-B259-5A5499B5AB52}" type="parTrans" cxnId="{AF9A44A0-D12C-4386-B38F-5697F828BDA0}">
      <dgm:prSet/>
      <dgm:spPr/>
      <dgm:t>
        <a:bodyPr/>
        <a:lstStyle/>
        <a:p>
          <a:endParaRPr lang="nl-BE"/>
        </a:p>
      </dgm:t>
    </dgm:pt>
    <dgm:pt modelId="{092781F8-990F-47EC-B85B-45A503695C91}" type="sibTrans" cxnId="{AF9A44A0-D12C-4386-B38F-5697F828BDA0}">
      <dgm:prSet/>
      <dgm:spPr/>
      <dgm:t>
        <a:bodyPr/>
        <a:lstStyle/>
        <a:p>
          <a:endParaRPr lang="nl-BE"/>
        </a:p>
      </dgm:t>
    </dgm:pt>
    <dgm:pt modelId="{56AC7EC6-E8F4-437C-8F24-0F37B9A07689}" type="pres">
      <dgm:prSet presAssocID="{6EAA1E30-FA26-4C26-808F-D89EC1853C3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9C27673C-F07E-42D4-A722-D922518A7EA0}" type="pres">
      <dgm:prSet presAssocID="{8771734A-AFB0-4D58-8055-4FD52E29D620}" presName="hierRoot1" presStyleCnt="0">
        <dgm:presLayoutVars>
          <dgm:hierBranch val="init"/>
        </dgm:presLayoutVars>
      </dgm:prSet>
      <dgm:spPr/>
    </dgm:pt>
    <dgm:pt modelId="{CE97A708-0740-4CEC-83D6-01069F9AFD81}" type="pres">
      <dgm:prSet presAssocID="{8771734A-AFB0-4D58-8055-4FD52E29D620}" presName="rootComposite1" presStyleCnt="0"/>
      <dgm:spPr/>
    </dgm:pt>
    <dgm:pt modelId="{1ED6BDBA-6F7E-4B59-86B4-3FCDFBA1FCCA}" type="pres">
      <dgm:prSet presAssocID="{8771734A-AFB0-4D58-8055-4FD52E29D620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B5B4B5F-5263-4B3E-802A-69B72F9CDDC8}" type="pres">
      <dgm:prSet presAssocID="{8771734A-AFB0-4D58-8055-4FD52E29D620}" presName="topArc1" presStyleLbl="parChTrans1D1" presStyleIdx="0" presStyleCnt="6"/>
      <dgm:spPr/>
    </dgm:pt>
    <dgm:pt modelId="{76A7DC78-4035-45ED-80A7-775484D3F584}" type="pres">
      <dgm:prSet presAssocID="{8771734A-AFB0-4D58-8055-4FD52E29D620}" presName="bottomArc1" presStyleLbl="parChTrans1D1" presStyleIdx="1" presStyleCnt="6"/>
      <dgm:spPr/>
    </dgm:pt>
    <dgm:pt modelId="{63476E00-E3C7-4EFE-B85B-66381617D11D}" type="pres">
      <dgm:prSet presAssocID="{8771734A-AFB0-4D58-8055-4FD52E29D620}" presName="topConnNode1" presStyleLbl="node1" presStyleIdx="0" presStyleCnt="0"/>
      <dgm:spPr/>
      <dgm:t>
        <a:bodyPr/>
        <a:lstStyle/>
        <a:p>
          <a:endParaRPr lang="nl-BE"/>
        </a:p>
      </dgm:t>
    </dgm:pt>
    <dgm:pt modelId="{955EFBB6-B943-415A-A42E-F6CB52D6F44F}" type="pres">
      <dgm:prSet presAssocID="{8771734A-AFB0-4D58-8055-4FD52E29D620}" presName="hierChild2" presStyleCnt="0"/>
      <dgm:spPr/>
    </dgm:pt>
    <dgm:pt modelId="{87697FC8-3773-4C3B-84EE-81024A420298}" type="pres">
      <dgm:prSet presAssocID="{54CCA372-86E0-4837-8016-F99D7984633A}" presName="Name28" presStyleLbl="parChTrans1D2" presStyleIdx="0" presStyleCnt="2"/>
      <dgm:spPr/>
      <dgm:t>
        <a:bodyPr/>
        <a:lstStyle/>
        <a:p>
          <a:endParaRPr lang="nl-BE"/>
        </a:p>
      </dgm:t>
    </dgm:pt>
    <dgm:pt modelId="{3B77A1A1-8574-4F8F-9B45-471867D272D3}" type="pres">
      <dgm:prSet presAssocID="{6A7DA525-7EF2-4575-AB6F-B56604B0925A}" presName="hierRoot2" presStyleCnt="0">
        <dgm:presLayoutVars>
          <dgm:hierBranch val="init"/>
        </dgm:presLayoutVars>
      </dgm:prSet>
      <dgm:spPr/>
    </dgm:pt>
    <dgm:pt modelId="{5590EBC9-0F74-4B97-B22C-D97C168280E4}" type="pres">
      <dgm:prSet presAssocID="{6A7DA525-7EF2-4575-AB6F-B56604B0925A}" presName="rootComposite2" presStyleCnt="0"/>
      <dgm:spPr/>
    </dgm:pt>
    <dgm:pt modelId="{D130E6ED-8258-4B15-98C8-29D10FB79714}" type="pres">
      <dgm:prSet presAssocID="{6A7DA525-7EF2-4575-AB6F-B56604B0925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D6668172-84EC-4CEB-A7B3-944BD83DC5DE}" type="pres">
      <dgm:prSet presAssocID="{6A7DA525-7EF2-4575-AB6F-B56604B0925A}" presName="topArc2" presStyleLbl="parChTrans1D1" presStyleIdx="2" presStyleCnt="6"/>
      <dgm:spPr/>
    </dgm:pt>
    <dgm:pt modelId="{B8F00710-F822-455F-853C-0E1B993C366B}" type="pres">
      <dgm:prSet presAssocID="{6A7DA525-7EF2-4575-AB6F-B56604B0925A}" presName="bottomArc2" presStyleLbl="parChTrans1D1" presStyleIdx="3" presStyleCnt="6"/>
      <dgm:spPr/>
    </dgm:pt>
    <dgm:pt modelId="{D64B6A8B-1720-4876-834F-20F79732412E}" type="pres">
      <dgm:prSet presAssocID="{6A7DA525-7EF2-4575-AB6F-B56604B0925A}" presName="topConnNode2" presStyleLbl="node2" presStyleIdx="0" presStyleCnt="0"/>
      <dgm:spPr/>
      <dgm:t>
        <a:bodyPr/>
        <a:lstStyle/>
        <a:p>
          <a:endParaRPr lang="nl-BE"/>
        </a:p>
      </dgm:t>
    </dgm:pt>
    <dgm:pt modelId="{929CB199-4E47-4A48-9B60-13A86BAE61F4}" type="pres">
      <dgm:prSet presAssocID="{6A7DA525-7EF2-4575-AB6F-B56604B0925A}" presName="hierChild4" presStyleCnt="0"/>
      <dgm:spPr/>
    </dgm:pt>
    <dgm:pt modelId="{BF0E861E-3500-428C-B9A1-892DBCDAA5C7}" type="pres">
      <dgm:prSet presAssocID="{6A7DA525-7EF2-4575-AB6F-B56604B0925A}" presName="hierChild5" presStyleCnt="0"/>
      <dgm:spPr/>
    </dgm:pt>
    <dgm:pt modelId="{0BE6A967-0542-4963-B8B6-E649F97650B1}" type="pres">
      <dgm:prSet presAssocID="{DA498534-428D-4409-B259-5A5499B5AB52}" presName="Name28" presStyleLbl="parChTrans1D2" presStyleIdx="1" presStyleCnt="2"/>
      <dgm:spPr/>
      <dgm:t>
        <a:bodyPr/>
        <a:lstStyle/>
        <a:p>
          <a:endParaRPr lang="nl-BE"/>
        </a:p>
      </dgm:t>
    </dgm:pt>
    <dgm:pt modelId="{32F3AAD9-0B58-4FEA-B3BE-09107AA7E2E5}" type="pres">
      <dgm:prSet presAssocID="{ECDC8C65-4803-4660-81E3-19865B61DE3F}" presName="hierRoot2" presStyleCnt="0">
        <dgm:presLayoutVars>
          <dgm:hierBranch val="init"/>
        </dgm:presLayoutVars>
      </dgm:prSet>
      <dgm:spPr/>
    </dgm:pt>
    <dgm:pt modelId="{F1DEBF9C-0461-4F66-866D-37111D6B0DDF}" type="pres">
      <dgm:prSet presAssocID="{ECDC8C65-4803-4660-81E3-19865B61DE3F}" presName="rootComposite2" presStyleCnt="0"/>
      <dgm:spPr/>
    </dgm:pt>
    <dgm:pt modelId="{642F0F4C-A71D-4418-B5A2-A478B4FCC452}" type="pres">
      <dgm:prSet presAssocID="{ECDC8C65-4803-4660-81E3-19865B61DE3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D67C5790-DC50-4A31-AAEA-E3B98BBBBA1A}" type="pres">
      <dgm:prSet presAssocID="{ECDC8C65-4803-4660-81E3-19865B61DE3F}" presName="topArc2" presStyleLbl="parChTrans1D1" presStyleIdx="4" presStyleCnt="6"/>
      <dgm:spPr/>
    </dgm:pt>
    <dgm:pt modelId="{B04E9A81-ED65-4F66-8B64-E8EA1223A5AF}" type="pres">
      <dgm:prSet presAssocID="{ECDC8C65-4803-4660-81E3-19865B61DE3F}" presName="bottomArc2" presStyleLbl="parChTrans1D1" presStyleIdx="5" presStyleCnt="6"/>
      <dgm:spPr/>
    </dgm:pt>
    <dgm:pt modelId="{AA6FFB1D-B5E0-4BE5-9349-783341346CFF}" type="pres">
      <dgm:prSet presAssocID="{ECDC8C65-4803-4660-81E3-19865B61DE3F}" presName="topConnNode2" presStyleLbl="node2" presStyleIdx="0" presStyleCnt="0"/>
      <dgm:spPr/>
      <dgm:t>
        <a:bodyPr/>
        <a:lstStyle/>
        <a:p>
          <a:endParaRPr lang="nl-BE"/>
        </a:p>
      </dgm:t>
    </dgm:pt>
    <dgm:pt modelId="{3BF2CE59-241D-4582-88B1-6737195D9BD3}" type="pres">
      <dgm:prSet presAssocID="{ECDC8C65-4803-4660-81E3-19865B61DE3F}" presName="hierChild4" presStyleCnt="0"/>
      <dgm:spPr/>
    </dgm:pt>
    <dgm:pt modelId="{3F656E51-9D71-4090-8564-211ECD0081F0}" type="pres">
      <dgm:prSet presAssocID="{ECDC8C65-4803-4660-81E3-19865B61DE3F}" presName="hierChild5" presStyleCnt="0"/>
      <dgm:spPr/>
    </dgm:pt>
    <dgm:pt modelId="{C48710AA-69C0-4257-93A9-92F14D7304C4}" type="pres">
      <dgm:prSet presAssocID="{8771734A-AFB0-4D58-8055-4FD52E29D620}" presName="hierChild3" presStyleCnt="0"/>
      <dgm:spPr/>
    </dgm:pt>
  </dgm:ptLst>
  <dgm:cxnLst>
    <dgm:cxn modelId="{3E8BEBB1-15CC-4390-A5EB-0DBD9FA335CB}" srcId="{6EAA1E30-FA26-4C26-808F-D89EC1853C3E}" destId="{8771734A-AFB0-4D58-8055-4FD52E29D620}" srcOrd="0" destOrd="0" parTransId="{D74D42CD-339A-42A7-A9C9-6ACB56B040ED}" sibTransId="{73DC9A43-1E5E-436E-AD5C-275C647D3E95}"/>
    <dgm:cxn modelId="{899EABD9-CFAD-4E6C-8210-316993A036F8}" type="presOf" srcId="{8771734A-AFB0-4D58-8055-4FD52E29D620}" destId="{1ED6BDBA-6F7E-4B59-86B4-3FCDFBA1FCCA}" srcOrd="0" destOrd="0" presId="urn:microsoft.com/office/officeart/2008/layout/HalfCircleOrganizationChart"/>
    <dgm:cxn modelId="{76F7D6D8-1A2A-4F96-B62A-136FB87E98C3}" type="presOf" srcId="{54CCA372-86E0-4837-8016-F99D7984633A}" destId="{87697FC8-3773-4C3B-84EE-81024A420298}" srcOrd="0" destOrd="0" presId="urn:microsoft.com/office/officeart/2008/layout/HalfCircleOrganizationChart"/>
    <dgm:cxn modelId="{942484AE-57F8-4E34-B005-57EAD88AD5E4}" type="presOf" srcId="{6A7DA525-7EF2-4575-AB6F-B56604B0925A}" destId="{D64B6A8B-1720-4876-834F-20F79732412E}" srcOrd="1" destOrd="0" presId="urn:microsoft.com/office/officeart/2008/layout/HalfCircleOrganizationChart"/>
    <dgm:cxn modelId="{CB3AAB63-0668-40C6-A61D-DA16E00CC273}" type="presOf" srcId="{6A7DA525-7EF2-4575-AB6F-B56604B0925A}" destId="{D130E6ED-8258-4B15-98C8-29D10FB79714}" srcOrd="0" destOrd="0" presId="urn:microsoft.com/office/officeart/2008/layout/HalfCircleOrganizationChart"/>
    <dgm:cxn modelId="{B573D89B-409E-4EA9-9DA3-7693FCBF1C03}" type="presOf" srcId="{6EAA1E30-FA26-4C26-808F-D89EC1853C3E}" destId="{56AC7EC6-E8F4-437C-8F24-0F37B9A07689}" srcOrd="0" destOrd="0" presId="urn:microsoft.com/office/officeart/2008/layout/HalfCircleOrganizationChart"/>
    <dgm:cxn modelId="{559679D0-7329-4E24-96ED-364F5A76D9C2}" type="presOf" srcId="{8771734A-AFB0-4D58-8055-4FD52E29D620}" destId="{63476E00-E3C7-4EFE-B85B-66381617D11D}" srcOrd="1" destOrd="0" presId="urn:microsoft.com/office/officeart/2008/layout/HalfCircleOrganizationChart"/>
    <dgm:cxn modelId="{54FBB8F6-9494-4A4C-B72C-3B2561B5FD5F}" srcId="{8771734A-AFB0-4D58-8055-4FD52E29D620}" destId="{6A7DA525-7EF2-4575-AB6F-B56604B0925A}" srcOrd="0" destOrd="0" parTransId="{54CCA372-86E0-4837-8016-F99D7984633A}" sibTransId="{C3C04617-7298-4FEE-B5D0-1645CBC95470}"/>
    <dgm:cxn modelId="{EF2C599C-1183-43AF-A271-A7309736CFD7}" type="presOf" srcId="{ECDC8C65-4803-4660-81E3-19865B61DE3F}" destId="{AA6FFB1D-B5E0-4BE5-9349-783341346CFF}" srcOrd="1" destOrd="0" presId="urn:microsoft.com/office/officeart/2008/layout/HalfCircleOrganizationChart"/>
    <dgm:cxn modelId="{20D04CCF-AF80-4D4A-855E-D7B7607DB080}" type="presOf" srcId="{DA498534-428D-4409-B259-5A5499B5AB52}" destId="{0BE6A967-0542-4963-B8B6-E649F97650B1}" srcOrd="0" destOrd="0" presId="urn:microsoft.com/office/officeart/2008/layout/HalfCircleOrganizationChart"/>
    <dgm:cxn modelId="{AF9A44A0-D12C-4386-B38F-5697F828BDA0}" srcId="{8771734A-AFB0-4D58-8055-4FD52E29D620}" destId="{ECDC8C65-4803-4660-81E3-19865B61DE3F}" srcOrd="1" destOrd="0" parTransId="{DA498534-428D-4409-B259-5A5499B5AB52}" sibTransId="{092781F8-990F-47EC-B85B-45A503695C91}"/>
    <dgm:cxn modelId="{9EA9B1C9-C227-4949-AEBE-67384C49F5C6}" type="presOf" srcId="{ECDC8C65-4803-4660-81E3-19865B61DE3F}" destId="{642F0F4C-A71D-4418-B5A2-A478B4FCC452}" srcOrd="0" destOrd="0" presId="urn:microsoft.com/office/officeart/2008/layout/HalfCircleOrganizationChart"/>
    <dgm:cxn modelId="{A2CDF49F-D382-4D5A-B619-B87FFDA1C045}" type="presParOf" srcId="{56AC7EC6-E8F4-437C-8F24-0F37B9A07689}" destId="{9C27673C-F07E-42D4-A722-D922518A7EA0}" srcOrd="0" destOrd="0" presId="urn:microsoft.com/office/officeart/2008/layout/HalfCircleOrganizationChart"/>
    <dgm:cxn modelId="{E4DF1617-338F-44DB-9F89-E77E2B5C5583}" type="presParOf" srcId="{9C27673C-F07E-42D4-A722-D922518A7EA0}" destId="{CE97A708-0740-4CEC-83D6-01069F9AFD81}" srcOrd="0" destOrd="0" presId="urn:microsoft.com/office/officeart/2008/layout/HalfCircleOrganizationChart"/>
    <dgm:cxn modelId="{35F52EB9-0CC3-40A7-879C-39AE0339A9AF}" type="presParOf" srcId="{CE97A708-0740-4CEC-83D6-01069F9AFD81}" destId="{1ED6BDBA-6F7E-4B59-86B4-3FCDFBA1FCCA}" srcOrd="0" destOrd="0" presId="urn:microsoft.com/office/officeart/2008/layout/HalfCircleOrganizationChart"/>
    <dgm:cxn modelId="{F095ECED-AC36-4460-A699-BD48AFF13270}" type="presParOf" srcId="{CE97A708-0740-4CEC-83D6-01069F9AFD81}" destId="{CB5B4B5F-5263-4B3E-802A-69B72F9CDDC8}" srcOrd="1" destOrd="0" presId="urn:microsoft.com/office/officeart/2008/layout/HalfCircleOrganizationChart"/>
    <dgm:cxn modelId="{8369187B-4378-47EB-A741-65D70BC703BC}" type="presParOf" srcId="{CE97A708-0740-4CEC-83D6-01069F9AFD81}" destId="{76A7DC78-4035-45ED-80A7-775484D3F584}" srcOrd="2" destOrd="0" presId="urn:microsoft.com/office/officeart/2008/layout/HalfCircleOrganizationChart"/>
    <dgm:cxn modelId="{A12A05D2-7016-4271-943D-F9EE02FF5E7C}" type="presParOf" srcId="{CE97A708-0740-4CEC-83D6-01069F9AFD81}" destId="{63476E00-E3C7-4EFE-B85B-66381617D11D}" srcOrd="3" destOrd="0" presId="urn:microsoft.com/office/officeart/2008/layout/HalfCircleOrganizationChart"/>
    <dgm:cxn modelId="{26895EE6-5CA7-42E5-ABB6-965D5E38C17D}" type="presParOf" srcId="{9C27673C-F07E-42D4-A722-D922518A7EA0}" destId="{955EFBB6-B943-415A-A42E-F6CB52D6F44F}" srcOrd="1" destOrd="0" presId="urn:microsoft.com/office/officeart/2008/layout/HalfCircleOrganizationChart"/>
    <dgm:cxn modelId="{FD2B075B-7998-4F62-935C-BE0E9710C568}" type="presParOf" srcId="{955EFBB6-B943-415A-A42E-F6CB52D6F44F}" destId="{87697FC8-3773-4C3B-84EE-81024A420298}" srcOrd="0" destOrd="0" presId="urn:microsoft.com/office/officeart/2008/layout/HalfCircleOrganizationChart"/>
    <dgm:cxn modelId="{A69B2B07-B193-44AD-9DFF-8822DD6633B8}" type="presParOf" srcId="{955EFBB6-B943-415A-A42E-F6CB52D6F44F}" destId="{3B77A1A1-8574-4F8F-9B45-471867D272D3}" srcOrd="1" destOrd="0" presId="urn:microsoft.com/office/officeart/2008/layout/HalfCircleOrganizationChart"/>
    <dgm:cxn modelId="{32E5F3A5-272A-4FA2-BDFD-C9666F7CBD4A}" type="presParOf" srcId="{3B77A1A1-8574-4F8F-9B45-471867D272D3}" destId="{5590EBC9-0F74-4B97-B22C-D97C168280E4}" srcOrd="0" destOrd="0" presId="urn:microsoft.com/office/officeart/2008/layout/HalfCircleOrganizationChart"/>
    <dgm:cxn modelId="{41728AAD-3934-48DE-BD8C-163745197E10}" type="presParOf" srcId="{5590EBC9-0F74-4B97-B22C-D97C168280E4}" destId="{D130E6ED-8258-4B15-98C8-29D10FB79714}" srcOrd="0" destOrd="0" presId="urn:microsoft.com/office/officeart/2008/layout/HalfCircleOrganizationChart"/>
    <dgm:cxn modelId="{95D995EF-3805-4CB0-920C-A1A4B8000E79}" type="presParOf" srcId="{5590EBC9-0F74-4B97-B22C-D97C168280E4}" destId="{D6668172-84EC-4CEB-A7B3-944BD83DC5DE}" srcOrd="1" destOrd="0" presId="urn:microsoft.com/office/officeart/2008/layout/HalfCircleOrganizationChart"/>
    <dgm:cxn modelId="{5BBBE64C-1CE5-4566-9F79-F4405B870BE3}" type="presParOf" srcId="{5590EBC9-0F74-4B97-B22C-D97C168280E4}" destId="{B8F00710-F822-455F-853C-0E1B993C366B}" srcOrd="2" destOrd="0" presId="urn:microsoft.com/office/officeart/2008/layout/HalfCircleOrganizationChart"/>
    <dgm:cxn modelId="{C6792186-E702-4249-A5B7-82C5DFD57E89}" type="presParOf" srcId="{5590EBC9-0F74-4B97-B22C-D97C168280E4}" destId="{D64B6A8B-1720-4876-834F-20F79732412E}" srcOrd="3" destOrd="0" presId="urn:microsoft.com/office/officeart/2008/layout/HalfCircleOrganizationChart"/>
    <dgm:cxn modelId="{229DFD95-0ABB-404B-9D52-A188DC0BD334}" type="presParOf" srcId="{3B77A1A1-8574-4F8F-9B45-471867D272D3}" destId="{929CB199-4E47-4A48-9B60-13A86BAE61F4}" srcOrd="1" destOrd="0" presId="urn:microsoft.com/office/officeart/2008/layout/HalfCircleOrganizationChart"/>
    <dgm:cxn modelId="{A5346103-3E08-4CBF-94A0-2A8D2A62A010}" type="presParOf" srcId="{3B77A1A1-8574-4F8F-9B45-471867D272D3}" destId="{BF0E861E-3500-428C-B9A1-892DBCDAA5C7}" srcOrd="2" destOrd="0" presId="urn:microsoft.com/office/officeart/2008/layout/HalfCircleOrganizationChart"/>
    <dgm:cxn modelId="{D3C29E42-D00C-4854-BF42-CF895CE9154D}" type="presParOf" srcId="{955EFBB6-B943-415A-A42E-F6CB52D6F44F}" destId="{0BE6A967-0542-4963-B8B6-E649F97650B1}" srcOrd="2" destOrd="0" presId="urn:microsoft.com/office/officeart/2008/layout/HalfCircleOrganizationChart"/>
    <dgm:cxn modelId="{8DA58264-4C41-43EC-9217-515715AC6AEE}" type="presParOf" srcId="{955EFBB6-B943-415A-A42E-F6CB52D6F44F}" destId="{32F3AAD9-0B58-4FEA-B3BE-09107AA7E2E5}" srcOrd="3" destOrd="0" presId="urn:microsoft.com/office/officeart/2008/layout/HalfCircleOrganizationChart"/>
    <dgm:cxn modelId="{1F3B60F4-E1BF-40CA-B830-D24216A474F9}" type="presParOf" srcId="{32F3AAD9-0B58-4FEA-B3BE-09107AA7E2E5}" destId="{F1DEBF9C-0461-4F66-866D-37111D6B0DDF}" srcOrd="0" destOrd="0" presId="urn:microsoft.com/office/officeart/2008/layout/HalfCircleOrganizationChart"/>
    <dgm:cxn modelId="{804FE2B1-4167-406E-A047-B3EEF1FB5857}" type="presParOf" srcId="{F1DEBF9C-0461-4F66-866D-37111D6B0DDF}" destId="{642F0F4C-A71D-4418-B5A2-A478B4FCC452}" srcOrd="0" destOrd="0" presId="urn:microsoft.com/office/officeart/2008/layout/HalfCircleOrganizationChart"/>
    <dgm:cxn modelId="{F3E497BC-7B53-46D9-B362-FDD467BCD042}" type="presParOf" srcId="{F1DEBF9C-0461-4F66-866D-37111D6B0DDF}" destId="{D67C5790-DC50-4A31-AAEA-E3B98BBBBA1A}" srcOrd="1" destOrd="0" presId="urn:microsoft.com/office/officeart/2008/layout/HalfCircleOrganizationChart"/>
    <dgm:cxn modelId="{EFE18E78-0319-41D9-B37A-D5FE947B54C8}" type="presParOf" srcId="{F1DEBF9C-0461-4F66-866D-37111D6B0DDF}" destId="{B04E9A81-ED65-4F66-8B64-E8EA1223A5AF}" srcOrd="2" destOrd="0" presId="urn:microsoft.com/office/officeart/2008/layout/HalfCircleOrganizationChart"/>
    <dgm:cxn modelId="{1068F7FB-BCF4-48E2-84DF-33824569DAA5}" type="presParOf" srcId="{F1DEBF9C-0461-4F66-866D-37111D6B0DDF}" destId="{AA6FFB1D-B5E0-4BE5-9349-783341346CFF}" srcOrd="3" destOrd="0" presId="urn:microsoft.com/office/officeart/2008/layout/HalfCircleOrganizationChart"/>
    <dgm:cxn modelId="{85A549F9-13F9-423C-AA49-1802AD74F1AF}" type="presParOf" srcId="{32F3AAD9-0B58-4FEA-B3BE-09107AA7E2E5}" destId="{3BF2CE59-241D-4582-88B1-6737195D9BD3}" srcOrd="1" destOrd="0" presId="urn:microsoft.com/office/officeart/2008/layout/HalfCircleOrganizationChart"/>
    <dgm:cxn modelId="{74D42B55-9F8A-48FF-99EE-752E377B16F4}" type="presParOf" srcId="{32F3AAD9-0B58-4FEA-B3BE-09107AA7E2E5}" destId="{3F656E51-9D71-4090-8564-211ECD0081F0}" srcOrd="2" destOrd="0" presId="urn:microsoft.com/office/officeart/2008/layout/HalfCircleOrganizationChart"/>
    <dgm:cxn modelId="{A08C3897-76FA-42DD-9270-2D3379EC780A}" type="presParOf" srcId="{9C27673C-F07E-42D4-A722-D922518A7EA0}" destId="{C48710AA-69C0-4257-93A9-92F14D7304C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6A967-0542-4963-B8B6-E649F97650B1}">
      <dsp:nvSpPr>
        <dsp:cNvPr id="0" name=""/>
        <dsp:cNvSpPr/>
      </dsp:nvSpPr>
      <dsp:spPr>
        <a:xfrm>
          <a:off x="4114800" y="2073783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10"/>
              </a:lnTo>
              <a:lnTo>
                <a:pt x="2251813" y="390810"/>
              </a:lnTo>
              <a:lnTo>
                <a:pt x="2251813" y="781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97FC8-3773-4C3B-84EE-81024A420298}">
      <dsp:nvSpPr>
        <dsp:cNvPr id="0" name=""/>
        <dsp:cNvSpPr/>
      </dsp:nvSpPr>
      <dsp:spPr>
        <a:xfrm>
          <a:off x="1862986" y="2073783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2251813" y="0"/>
              </a:moveTo>
              <a:lnTo>
                <a:pt x="2251813" y="390810"/>
              </a:lnTo>
              <a:lnTo>
                <a:pt x="0" y="390810"/>
              </a:lnTo>
              <a:lnTo>
                <a:pt x="0" y="781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5B4B5F-5263-4B3E-802A-69B72F9CDDC8}">
      <dsp:nvSpPr>
        <dsp:cNvPr id="0" name=""/>
        <dsp:cNvSpPr/>
      </dsp:nvSpPr>
      <dsp:spPr>
        <a:xfrm>
          <a:off x="3184298" y="212780"/>
          <a:ext cx="1861002" cy="186100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A7DC78-4035-45ED-80A7-775484D3F584}">
      <dsp:nvSpPr>
        <dsp:cNvPr id="0" name=""/>
        <dsp:cNvSpPr/>
      </dsp:nvSpPr>
      <dsp:spPr>
        <a:xfrm>
          <a:off x="3184298" y="212780"/>
          <a:ext cx="1861002" cy="186100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6BDBA-6F7E-4B59-86B4-3FCDFBA1FCCA}">
      <dsp:nvSpPr>
        <dsp:cNvPr id="0" name=""/>
        <dsp:cNvSpPr/>
      </dsp:nvSpPr>
      <dsp:spPr>
        <a:xfrm>
          <a:off x="2253797" y="547761"/>
          <a:ext cx="3722005" cy="11910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4100" kern="1200" dirty="0" smtClean="0">
              <a:solidFill>
                <a:srgbClr val="FF6600"/>
              </a:solidFill>
            </a:rPr>
            <a:t>zelfstandig</a:t>
          </a:r>
          <a:endParaRPr lang="nl-BE" sz="4100" kern="1200" dirty="0">
            <a:solidFill>
              <a:srgbClr val="FF6600"/>
            </a:solidFill>
          </a:endParaRPr>
        </a:p>
      </dsp:txBody>
      <dsp:txXfrm>
        <a:off x="2253797" y="547761"/>
        <a:ext cx="3722005" cy="1191041"/>
      </dsp:txXfrm>
    </dsp:sp>
    <dsp:sp modelId="{D6668172-84EC-4CEB-A7B3-944BD83DC5DE}">
      <dsp:nvSpPr>
        <dsp:cNvPr id="0" name=""/>
        <dsp:cNvSpPr/>
      </dsp:nvSpPr>
      <dsp:spPr>
        <a:xfrm>
          <a:off x="932485" y="2855404"/>
          <a:ext cx="1861002" cy="186100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F00710-F822-455F-853C-0E1B993C366B}">
      <dsp:nvSpPr>
        <dsp:cNvPr id="0" name=""/>
        <dsp:cNvSpPr/>
      </dsp:nvSpPr>
      <dsp:spPr>
        <a:xfrm>
          <a:off x="932485" y="2855404"/>
          <a:ext cx="1861002" cy="186100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30E6ED-8258-4B15-98C8-29D10FB79714}">
      <dsp:nvSpPr>
        <dsp:cNvPr id="0" name=""/>
        <dsp:cNvSpPr/>
      </dsp:nvSpPr>
      <dsp:spPr>
        <a:xfrm>
          <a:off x="1984" y="3190385"/>
          <a:ext cx="3722005" cy="11910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4100" kern="1200" dirty="0" smtClean="0">
              <a:solidFill>
                <a:srgbClr val="FF6600"/>
              </a:solidFill>
            </a:rPr>
            <a:t>eenmanszaak</a:t>
          </a:r>
          <a:endParaRPr lang="nl-BE" sz="4100" kern="1200" dirty="0">
            <a:solidFill>
              <a:srgbClr val="FF6600"/>
            </a:solidFill>
          </a:endParaRPr>
        </a:p>
      </dsp:txBody>
      <dsp:txXfrm>
        <a:off x="1984" y="3190385"/>
        <a:ext cx="3722005" cy="1191041"/>
      </dsp:txXfrm>
    </dsp:sp>
    <dsp:sp modelId="{D67C5790-DC50-4A31-AAEA-E3B98BBBBA1A}">
      <dsp:nvSpPr>
        <dsp:cNvPr id="0" name=""/>
        <dsp:cNvSpPr/>
      </dsp:nvSpPr>
      <dsp:spPr>
        <a:xfrm>
          <a:off x="5436111" y="2855404"/>
          <a:ext cx="1861002" cy="186100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E9A81-ED65-4F66-8B64-E8EA1223A5AF}">
      <dsp:nvSpPr>
        <dsp:cNvPr id="0" name=""/>
        <dsp:cNvSpPr/>
      </dsp:nvSpPr>
      <dsp:spPr>
        <a:xfrm>
          <a:off x="5436111" y="2855404"/>
          <a:ext cx="1861002" cy="186100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F0F4C-A71D-4418-B5A2-A478B4FCC452}">
      <dsp:nvSpPr>
        <dsp:cNvPr id="0" name=""/>
        <dsp:cNvSpPr/>
      </dsp:nvSpPr>
      <dsp:spPr>
        <a:xfrm>
          <a:off x="4505610" y="3190385"/>
          <a:ext cx="3722005" cy="11910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4100" kern="1200" dirty="0" smtClean="0">
              <a:solidFill>
                <a:srgbClr val="FF6600"/>
              </a:solidFill>
            </a:rPr>
            <a:t>vennootschap</a:t>
          </a:r>
          <a:endParaRPr lang="nl-BE" sz="4100" kern="1200" dirty="0">
            <a:solidFill>
              <a:srgbClr val="FF6600"/>
            </a:solidFill>
          </a:endParaRPr>
        </a:p>
      </dsp:txBody>
      <dsp:txXfrm>
        <a:off x="4505610" y="3190385"/>
        <a:ext cx="3722005" cy="1191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9888" cy="34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1" tIns="46375" rIns="92751" bIns="46375" numCol="1" anchor="t" anchorCtr="0" compatLnSpc="1">
            <a:prstTxWarp prst="textNoShape">
              <a:avLst/>
            </a:prstTxWarp>
          </a:bodyPr>
          <a:lstStyle>
            <a:lvl1pPr algn="l" defTabSz="927589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385" y="0"/>
            <a:ext cx="4299888" cy="34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1" tIns="46375" rIns="92751" bIns="46375" numCol="1" anchor="t" anchorCtr="0" compatLnSpc="1">
            <a:prstTxWarp prst="textNoShape">
              <a:avLst/>
            </a:prstTxWarp>
          </a:bodyPr>
          <a:lstStyle>
            <a:lvl1pPr algn="r" defTabSz="927589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661"/>
            <a:ext cx="4299888" cy="34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1" tIns="46375" rIns="92751" bIns="46375" numCol="1" anchor="b" anchorCtr="0" compatLnSpc="1">
            <a:prstTxWarp prst="textNoShape">
              <a:avLst/>
            </a:prstTxWarp>
          </a:bodyPr>
          <a:lstStyle>
            <a:lvl1pPr algn="l" defTabSz="927589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385" y="6513661"/>
            <a:ext cx="4299888" cy="34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1" tIns="46375" rIns="92751" bIns="46375" numCol="1" anchor="b" anchorCtr="0" compatLnSpc="1">
            <a:prstTxWarp prst="textNoShape">
              <a:avLst/>
            </a:prstTxWarp>
          </a:bodyPr>
          <a:lstStyle>
            <a:lvl1pPr algn="r" defTabSz="927589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E93A233E-7FE5-474C-A34E-F0228AAA49F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04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9888" cy="34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1" tIns="46375" rIns="92751" bIns="46375" numCol="1" anchor="t" anchorCtr="0" compatLnSpc="1">
            <a:prstTxWarp prst="textNoShape">
              <a:avLst/>
            </a:prstTxWarp>
          </a:bodyPr>
          <a:lstStyle>
            <a:lvl1pPr algn="l" defTabSz="927589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385" y="0"/>
            <a:ext cx="4299888" cy="34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1" tIns="46375" rIns="92751" bIns="46375" numCol="1" anchor="t" anchorCtr="0" compatLnSpc="1">
            <a:prstTxWarp prst="textNoShape">
              <a:avLst/>
            </a:prstTxWarp>
          </a:bodyPr>
          <a:lstStyle>
            <a:lvl1pPr algn="r" defTabSz="927589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14350"/>
            <a:ext cx="3424238" cy="257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1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374" y="3257384"/>
            <a:ext cx="7939891" cy="308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1" tIns="46375" rIns="92751" bIns="463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de opmaakprofielen van de modeltekst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661"/>
            <a:ext cx="4299888" cy="34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1" tIns="46375" rIns="92751" bIns="46375" numCol="1" anchor="b" anchorCtr="0" compatLnSpc="1">
            <a:prstTxWarp prst="textNoShape">
              <a:avLst/>
            </a:prstTxWarp>
          </a:bodyPr>
          <a:lstStyle>
            <a:lvl1pPr algn="l" defTabSz="927589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385" y="6513661"/>
            <a:ext cx="4299888" cy="34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1" tIns="46375" rIns="92751" bIns="46375" numCol="1" anchor="b" anchorCtr="0" compatLnSpc="1">
            <a:prstTxWarp prst="textNoShape">
              <a:avLst/>
            </a:prstTxWarp>
          </a:bodyPr>
          <a:lstStyle>
            <a:lvl1pPr algn="r" defTabSz="927589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DEB5113A-165F-4040-B74D-3C09C549AF8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39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BE" altLang="nl-BE" smtClean="0">
              <a:latin typeface="Arial" pitchFamily="34" charset="0"/>
            </a:endParaRPr>
          </a:p>
        </p:txBody>
      </p:sp>
      <p:sp>
        <p:nvSpPr>
          <p:cNvPr id="6246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8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4688" indent="-286418" defTabSz="9308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5673" indent="-229135" defTabSz="9308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3943" indent="-229135" defTabSz="9308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2213" indent="-229135" defTabSz="9308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0482" indent="-229135" defTabSz="9308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8752" indent="-229135" defTabSz="9308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21" indent="-229135" defTabSz="9308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5291" indent="-229135" defTabSz="9308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E6F3B4-A25C-419F-A7C2-E0548F8BB295}" type="slidenum">
              <a:rPr lang="en-US" altLang="nl-BE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nl-B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 smtClean="0">
                <a:latin typeface="Arial" pitchFamily="34" charset="0"/>
                <a:sym typeface="Wingdings" pitchFamily="2" charset="2"/>
              </a:rPr>
              <a:t>Berekenen en innen sociale bijdragen en adviesverlening</a:t>
            </a:r>
          </a:p>
        </p:txBody>
      </p:sp>
      <p:sp>
        <p:nvSpPr>
          <p:cNvPr id="3994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1106" indent="-287520" defTabSz="936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4927" indent="-230986" defTabSz="936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6897" indent="-230986" defTabSz="936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8867" indent="-230986" defTabSz="936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44068" indent="-230986" defTabSz="936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09269" indent="-230986" defTabSz="936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74470" indent="-230986" defTabSz="936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39671" indent="-230986" defTabSz="936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5EFD61-6E70-4F1D-8EDD-138294C1B632}" type="slidenum">
              <a:rPr lang="nl-BE" altLang="nl-BE" smtClean="0"/>
              <a:pPr eaLnBrk="1" hangingPunct="1">
                <a:spcBef>
                  <a:spcPct val="0"/>
                </a:spcBef>
              </a:pPr>
              <a:t>3</a:t>
            </a:fld>
            <a:endParaRPr lang="nl-BE" altLang="nl-B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nl-BE" altLang="nl-BE" sz="2100" dirty="0">
              <a:latin typeface="Gotham Rounded Book" pitchFamily="50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BE" altLang="nl-BE" sz="2100" dirty="0">
                <a:latin typeface="Gotham Rounded Book" pitchFamily="50" charset="0"/>
              </a:rPr>
              <a:t>Eenmanszaak: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nl-BE" altLang="nl-BE" sz="2100" dirty="0">
              <a:latin typeface="Gotham Rounded Book" pitchFamily="50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l-BE" altLang="nl-BE" sz="2100" dirty="0">
                <a:latin typeface="Gotham Rounded Book" pitchFamily="50" charset="0"/>
              </a:rPr>
              <a:t>Elke zelfstandige: natuurlijk persoon zonder sprake van arbeidsovereenkomst </a:t>
            </a:r>
            <a:r>
              <a:rPr lang="nl-BE" altLang="nl-BE" sz="2100" dirty="0">
                <a:latin typeface="Gotham Rounded Book" pitchFamily="50" charset="0"/>
                <a:sym typeface="Wingdings" pitchFamily="2" charset="2"/>
              </a:rPr>
              <a:t> heeft een eigen ondernemingsnummer of btw-nummer</a:t>
            </a:r>
            <a:endParaRPr lang="nl-BE" altLang="nl-BE" sz="2100" dirty="0">
              <a:latin typeface="Gotham Rounded Book" pitchFamily="50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nl-BE" altLang="nl-BE" sz="2100" dirty="0">
              <a:latin typeface="Gotham Rounded Book" pitchFamily="50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nl-BE" altLang="nl-BE" sz="2100" dirty="0">
                <a:latin typeface="Gotham Rounded Book" pitchFamily="50" charset="0"/>
              </a:rPr>
              <a:t>Zelfstandig helper: zelfstandige bijstaat of vervangt, geen sprake van gezag </a:t>
            </a:r>
            <a:r>
              <a:rPr lang="nl-BE" altLang="nl-BE" sz="2100" dirty="0">
                <a:latin typeface="Gotham Rounded Book" pitchFamily="50" charset="0"/>
                <a:sym typeface="Wingdings" pitchFamily="2" charset="2"/>
              </a:rPr>
              <a:t> geen eigen ondernemingsnummer</a:t>
            </a:r>
            <a:r>
              <a:rPr lang="nl-BE" altLang="nl-BE" sz="2100" dirty="0">
                <a:latin typeface="Gotham Rounded Book" pitchFamily="50" charset="0"/>
              </a:rPr>
              <a:t>        	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nl-BE" altLang="nl-BE" sz="2100" dirty="0">
                <a:latin typeface="Gotham Rounded Book" pitchFamily="50" charset="0"/>
              </a:rPr>
              <a:t>Meewerkende echtgenoot: partner helpen in de eenmanszaak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nl-BE" altLang="nl-BE" sz="2100" dirty="0">
              <a:latin typeface="Gotham Rounded Book" pitchFamily="50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BE" altLang="nl-BE" sz="2100" dirty="0">
                <a:latin typeface="Gotham Rounded Book" pitchFamily="50" charset="0"/>
              </a:rPr>
              <a:t>Vennootschap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nl-BE" altLang="nl-BE" sz="2100" dirty="0">
              <a:latin typeface="Gotham Rounded Book" pitchFamily="50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nl-BE" altLang="nl-BE" sz="2100" dirty="0">
                <a:latin typeface="Gotham Rounded Book" pitchFamily="50" charset="0"/>
              </a:rPr>
              <a:t>Mandatarissen binnen een vennootschap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nl-BE" altLang="nl-BE" sz="1800" dirty="0">
                <a:latin typeface="Gotham Rounded Book" pitchFamily="50" charset="0"/>
              </a:rPr>
              <a:t>Zaakvoerder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nl-BE" altLang="nl-BE" sz="1800" dirty="0">
                <a:latin typeface="Gotham Rounded Book" pitchFamily="50" charset="0"/>
              </a:rPr>
              <a:t>Bestuurder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nl-BE" altLang="nl-BE" sz="1800" dirty="0">
                <a:latin typeface="Gotham Rounded Book" pitchFamily="50" charset="0"/>
              </a:rPr>
              <a:t>Werkend vennoot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nl-BE" altLang="nl-BE" sz="2100" dirty="0">
              <a:latin typeface="Gotham Rounded Book" pitchFamily="50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BE" altLang="nl-BE" sz="2100" b="1" dirty="0">
                <a:latin typeface="Gotham Rounded Book" pitchFamily="50" charset="0"/>
              </a:rPr>
              <a:t>Wat zijn de voor- en nadelen van een eenmanszaak 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nl-BE" altLang="nl-BE" sz="2100" dirty="0">
              <a:latin typeface="Gotham Rounded Book" pitchFamily="50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BE" altLang="nl-BE" sz="2100" b="1" dirty="0">
                <a:latin typeface="Gotham Rounded Book" pitchFamily="50" charset="0"/>
              </a:rPr>
              <a:t>Wat zijn de voor- en nadelen van een vennootschap 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nl-BE" altLang="nl-BE" sz="2100" dirty="0">
              <a:latin typeface="Gotham Rounded Book" pitchFamily="50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BE" altLang="nl-BE" sz="2100" b="1" dirty="0">
                <a:latin typeface="Gotham Rounded Book" pitchFamily="50" charset="0"/>
              </a:rPr>
              <a:t>Welke zijn de verschillende vennootschapsvormen ?</a:t>
            </a:r>
          </a:p>
        </p:txBody>
      </p:sp>
      <p:sp>
        <p:nvSpPr>
          <p:cNvPr id="15667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8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4688" indent="-286418" defTabSz="9308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5673" indent="-229135" defTabSz="9308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3943" indent="-229135" defTabSz="9308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2213" indent="-229135" defTabSz="9308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0482" indent="-229135" defTabSz="9308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8752" indent="-229135" defTabSz="9308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21" indent="-229135" defTabSz="9308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5291" indent="-229135" defTabSz="9308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325E39-C1C4-4BC3-9742-8650B4CF3E7B}" type="slidenum">
              <a:rPr lang="en-US" altLang="nl-BE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nl-B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BE" altLang="nl-BE" smtClean="0">
                <a:latin typeface="Arial" pitchFamily="34" charset="0"/>
              </a:rPr>
              <a:t>Hoeveel betalen….</a:t>
            </a:r>
          </a:p>
        </p:txBody>
      </p:sp>
      <p:sp>
        <p:nvSpPr>
          <p:cNvPr id="16794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8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4688" indent="-286418" defTabSz="9308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5673" indent="-229135" defTabSz="9308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3943" indent="-229135" defTabSz="9308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2213" indent="-229135" defTabSz="9308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0482" indent="-229135" defTabSz="9308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8752" indent="-229135" defTabSz="9308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21" indent="-229135" defTabSz="9308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5291" indent="-229135" defTabSz="9308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74D95D-3B23-4EF5-8D84-A9976CE6D30E}" type="slidenum">
              <a:rPr lang="en-US" altLang="nl-BE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nl-B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BE" altLang="nl-BE" dirty="0" smtClean="0">
                <a:latin typeface="Arial" pitchFamily="34" charset="0"/>
              </a:rPr>
              <a:t>Hoeveel betalen….</a:t>
            </a:r>
          </a:p>
        </p:txBody>
      </p:sp>
      <p:sp>
        <p:nvSpPr>
          <p:cNvPr id="16794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8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4688" indent="-286418" defTabSz="9308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5673" indent="-229135" defTabSz="9308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3943" indent="-229135" defTabSz="9308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2213" indent="-229135" defTabSz="9308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0482" indent="-229135" defTabSz="9308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8752" indent="-229135" defTabSz="9308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21" indent="-229135" defTabSz="9308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5291" indent="-229135" defTabSz="9308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74D95D-3B23-4EF5-8D84-A9976CE6D30E}" type="slidenum">
              <a:rPr lang="en-US" altLang="nl-BE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nl-B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BE" altLang="nl-BE" smtClean="0">
              <a:latin typeface="Arial" pitchFamily="34" charset="0"/>
            </a:endParaRPr>
          </a:p>
        </p:txBody>
      </p:sp>
      <p:sp>
        <p:nvSpPr>
          <p:cNvPr id="5120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8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4688" indent="-286418" defTabSz="9308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5673" indent="-229135" defTabSz="9308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3943" indent="-229135" defTabSz="9308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2213" indent="-229135" defTabSz="9308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0482" indent="-229135" defTabSz="9308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8752" indent="-229135" defTabSz="9308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7021" indent="-229135" defTabSz="9308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5291" indent="-229135" defTabSz="93086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552288-F6A1-461F-B200-3151E93EC437}" type="slidenum">
              <a:rPr lang="nl-BE" altLang="nl-BE" smtClean="0"/>
              <a:pPr eaLnBrk="1" hangingPunct="1">
                <a:spcBef>
                  <a:spcPct val="0"/>
                </a:spcBef>
              </a:pPr>
              <a:t>15</a:t>
            </a:fld>
            <a:endParaRPr lang="nl-BE" altLang="nl-B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w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jpeg"/><Relationship Id="rId4" Type="http://schemas.openxmlformats.org/officeDocument/2006/relationships/image" Target="../media/image5.w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wmf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jpeg"/><Relationship Id="rId4" Type="http://schemas.openxmlformats.org/officeDocument/2006/relationships/image" Target="../media/image5.wmf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XERIUS_SVF_gray_newsle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6161088"/>
            <a:ext cx="15335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1064" y="3730626"/>
            <a:ext cx="6257925" cy="1174750"/>
          </a:xfrm>
        </p:spPr>
        <p:txBody>
          <a:bodyPr anchor="b"/>
          <a:lstStyle>
            <a:lvl1pPr>
              <a:defRPr sz="3500"/>
            </a:lvl1pPr>
          </a:lstStyle>
          <a:p>
            <a:pPr lvl="0"/>
            <a:r>
              <a:rPr lang="en-US" noProof="0" smtClean="0"/>
              <a:t>Klik om het opmaakprofiel te bewerken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51064" y="4837114"/>
            <a:ext cx="6257925" cy="1036637"/>
          </a:xfrm>
        </p:spPr>
        <p:txBody>
          <a:bodyPr/>
          <a:lstStyle>
            <a:lvl1pPr marL="0" indent="0">
              <a:defRPr sz="2500">
                <a:solidFill>
                  <a:srgbClr val="EDA52A"/>
                </a:solidFill>
              </a:defRPr>
            </a:lvl1pPr>
          </a:lstStyle>
          <a:p>
            <a:pPr lvl="0"/>
            <a:r>
              <a:rPr lang="en-US" noProof="0" smtClean="0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015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1458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612BFAA-7E74-4F3F-B1C1-59D8E1876E4C}" type="datetimeFigureOut">
              <a:rPr lang="nl-BE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4B32EDC-C8AD-4ABE-B8EA-75B791BE4186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68541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A256CF5-5D0E-467D-AFAC-885473C4683B}" type="datetimeFigureOut">
              <a:rPr lang="nl-BE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1034618-18F4-4804-A8AE-194949842F50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50195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5664F13-1651-46B6-9F23-23B5F68D7FAB}" type="datetimeFigureOut">
              <a:rPr lang="nl-BE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2C7095A-4A38-4D08-BEBA-59F8A3AAAD80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63689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BECF036-0D3F-44FC-A50E-796D1200796A}" type="datetimeFigureOut">
              <a:rPr lang="nl-BE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A4CD582-7A59-4C88-8CB3-3F163868DB98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26582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7DC4A3C-DE1A-4B06-8BF4-B85BD1C12FB6}" type="datetimeFigureOut">
              <a:rPr lang="nl-BE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6B3A212-C07B-4EED-BE5D-E90E2EB57C55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95882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B5462D0-4783-4640-9BF2-FA5C97F3A1F5}" type="datetimeFigureOut">
              <a:rPr lang="nl-BE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F4C8CBF-07A6-474B-9014-E4A3A1B86DCD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31351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F205603-8548-45F6-AD5A-413CA7FE1B74}" type="datetimeFigureOut">
              <a:rPr lang="nl-BE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F460705-86C4-41EB-B042-12A4E201E26D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17808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BEF52A4-2A19-4003-A380-3CF966151240}" type="datetimeFigureOut">
              <a:rPr lang="nl-BE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1386152-B311-4851-8DFD-8CB68B29FF39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47310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D0D68EA-E0D4-46C2-8AED-F9BF0BD40914}" type="datetimeFigureOut">
              <a:rPr lang="nl-BE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5D84C3F-7CF7-48EA-B911-2D9CDC14E4C3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86652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7CC4AD1-09D9-4F54-9F41-0B44D6455DB3}" type="datetimeFigureOut">
              <a:rPr lang="nl-BE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8B75E9A-70C7-4302-85C7-914082A5F8C1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34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883275" y="1"/>
            <a:ext cx="1352551" cy="58737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825625" y="1"/>
            <a:ext cx="3905251" cy="58737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35479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97D27D5-E7ED-4AAE-A9FA-414276EFE28C}" type="datetimeFigureOut">
              <a:rPr lang="nl-BE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6CFFDFD-83EC-44E5-A178-3AE530759138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91157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438252"/>
            <a:ext cx="6111743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2400">
                <a:solidFill>
                  <a:srgbClr val="1FA1AC"/>
                </a:solidFill>
                <a:latin typeface="Arial"/>
                <a:cs typeface="Arial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2878" y="1480158"/>
            <a:ext cx="7893018" cy="1112612"/>
          </a:xfrm>
          <a:prstGeom prst="rect">
            <a:avLst/>
          </a:prstGeom>
        </p:spPr>
        <p:txBody>
          <a:bodyPr>
            <a:spAutoFit/>
          </a:bodyPr>
          <a:lstStyle>
            <a:lvl1pPr marL="342000" indent="-414000">
              <a:lnSpc>
                <a:spcPct val="110000"/>
              </a:lnSpc>
              <a:buClr>
                <a:srgbClr val="D8991A"/>
              </a:buClr>
              <a:buSzPct val="160000"/>
              <a:buFontTx/>
              <a:buBlip>
                <a:blip r:embed="rId2"/>
              </a:buBlip>
              <a:defRPr sz="1800">
                <a:solidFill>
                  <a:srgbClr val="505150"/>
                </a:solidFill>
                <a:latin typeface="Arial"/>
                <a:cs typeface="Arial"/>
              </a:defRPr>
            </a:lvl1pPr>
            <a:lvl2pPr marL="756000" indent="-342000">
              <a:lnSpc>
                <a:spcPct val="110000"/>
              </a:lnSpc>
              <a:buClr>
                <a:srgbClr val="D8991A"/>
              </a:buClr>
              <a:buFont typeface="Lucida Grande"/>
              <a:buChar char="­"/>
              <a:defRPr sz="1800">
                <a:solidFill>
                  <a:srgbClr val="505150"/>
                </a:solidFill>
                <a:latin typeface="Arial"/>
                <a:cs typeface="Arial"/>
              </a:defRPr>
            </a:lvl2pPr>
            <a:lvl3pPr marL="1000800">
              <a:lnSpc>
                <a:spcPct val="110000"/>
              </a:lnSpc>
              <a:buClr>
                <a:srgbClr val="D8991A"/>
              </a:buClr>
              <a:defRPr sz="1800">
                <a:solidFill>
                  <a:srgbClr val="505150"/>
                </a:solidFill>
                <a:latin typeface="Arial"/>
                <a:cs typeface="Arial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Cdsudhudhudoheduhdoueh</a:t>
            </a:r>
          </a:p>
          <a:p>
            <a:pPr lvl="2"/>
            <a:r>
              <a:rPr lang="nl-BE" dirty="0" smtClean="0"/>
              <a:t>xedehduezhduehdeudh</a:t>
            </a:r>
          </a:p>
        </p:txBody>
      </p:sp>
    </p:spTree>
    <p:extLst>
      <p:ext uri="{BB962C8B-B14F-4D97-AF65-F5344CB8AC3E}">
        <p14:creationId xmlns:p14="http://schemas.microsoft.com/office/powerpoint/2010/main" val="1053328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F5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xerius-logo-wit-transpar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092825"/>
            <a:ext cx="1663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 rot="18900000">
            <a:off x="-323850" y="-4706938"/>
            <a:ext cx="4887913" cy="6840538"/>
          </a:xfrm>
          <a:prstGeom prst="roundRect">
            <a:avLst>
              <a:gd name="adj" fmla="val 7861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B2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nl-BE" altLang="nl-BE" smtClean="0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18900000">
            <a:off x="2130425" y="836613"/>
            <a:ext cx="6618288" cy="84963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B2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nl-BE" altLang="nl-BE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7843838"/>
            <a:ext cx="320675" cy="19367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l-NL" altLang="nl-BE" noProof="0" smtClean="0"/>
              <a:t>Klik om de ondertitelstijl van het model te bewerken</a:t>
            </a:r>
            <a:endParaRPr lang="en-US" altLang="nl-BE" noProof="0" smtClean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71550" y="3141663"/>
            <a:ext cx="7918450" cy="14700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nl-NL" altLang="nl-BE" noProof="0" smtClean="0"/>
              <a:t>Klik om de stijl te bewerken</a:t>
            </a:r>
            <a:endParaRPr lang="en-US" altLang="nl-BE" noProof="0" smtClean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76E2403-CA3D-41EB-A2F4-A0308B62DBFD}" type="datetimeFigureOut">
              <a:rPr lang="nl-BE" smtClean="0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69626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DA1A7-FEB4-47AA-984F-EC6D05471720}" type="datetimeFigureOut">
              <a:rPr lang="nl-BE" smtClean="0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73611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521FD-6AEB-453C-932A-715E56A88789}" type="datetimeFigureOut">
              <a:rPr lang="nl-BE" smtClean="0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26378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03F06-1CB8-4E3F-87D7-845786039CFD}" type="datetimeFigureOut">
              <a:rPr lang="nl-BE" smtClean="0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78514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F0B9E-16C1-448B-899C-7D8B33E02A7E}" type="datetimeFigureOut">
              <a:rPr lang="nl-BE" smtClean="0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35929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DFBE0-855B-4FB1-AE8C-41E8F2FCC83E}" type="datetimeFigureOut">
              <a:rPr lang="nl-BE" smtClean="0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46224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7D234-64C2-4A58-AF4B-42E7A39BD814}" type="datetimeFigureOut">
              <a:rPr lang="nl-BE" smtClean="0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145514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27C08-7E09-4C3E-AF15-10C751449963}" type="datetimeFigureOut">
              <a:rPr lang="nl-BE" smtClean="0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218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67118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0E4A9-2CAA-4B53-85BC-BFCC0377B2E4}" type="datetimeFigureOut">
              <a:rPr lang="nl-BE" smtClean="0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1383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266A7-3EEB-46E2-857C-B0AC0389320F}" type="datetimeFigureOut">
              <a:rPr lang="nl-BE" smtClean="0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736572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-161925"/>
            <a:ext cx="2057400" cy="62880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-161925"/>
            <a:ext cx="6019800" cy="628808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24AC5-ACA4-4FA5-8F9B-70EE2D05EE8C}" type="datetimeFigureOut">
              <a:rPr lang="nl-BE" smtClean="0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88949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438252"/>
            <a:ext cx="6111743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2400">
                <a:solidFill>
                  <a:srgbClr val="1FA1AC"/>
                </a:solidFill>
                <a:latin typeface="Arial"/>
                <a:cs typeface="Arial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2878" y="1480158"/>
            <a:ext cx="7893018" cy="1112612"/>
          </a:xfrm>
          <a:prstGeom prst="rect">
            <a:avLst/>
          </a:prstGeom>
        </p:spPr>
        <p:txBody>
          <a:bodyPr>
            <a:spAutoFit/>
          </a:bodyPr>
          <a:lstStyle>
            <a:lvl1pPr marL="342000" indent="-414000">
              <a:lnSpc>
                <a:spcPct val="110000"/>
              </a:lnSpc>
              <a:buClr>
                <a:srgbClr val="D8991A"/>
              </a:buClr>
              <a:buSzPct val="160000"/>
              <a:buFontTx/>
              <a:buBlip>
                <a:blip r:embed="rId2"/>
              </a:buBlip>
              <a:defRPr sz="1800">
                <a:solidFill>
                  <a:srgbClr val="505150"/>
                </a:solidFill>
                <a:latin typeface="Arial"/>
                <a:cs typeface="Arial"/>
              </a:defRPr>
            </a:lvl1pPr>
            <a:lvl2pPr marL="756000" indent="-342000">
              <a:lnSpc>
                <a:spcPct val="110000"/>
              </a:lnSpc>
              <a:buClr>
                <a:srgbClr val="D8991A"/>
              </a:buClr>
              <a:buFont typeface="Lucida Grande"/>
              <a:buChar char="­"/>
              <a:defRPr sz="1800">
                <a:solidFill>
                  <a:srgbClr val="505150"/>
                </a:solidFill>
                <a:latin typeface="Arial"/>
                <a:cs typeface="Arial"/>
              </a:defRPr>
            </a:lvl2pPr>
            <a:lvl3pPr marL="1000800">
              <a:lnSpc>
                <a:spcPct val="110000"/>
              </a:lnSpc>
              <a:buClr>
                <a:srgbClr val="D8991A"/>
              </a:buClr>
              <a:defRPr sz="1800">
                <a:solidFill>
                  <a:srgbClr val="505150"/>
                </a:solidFill>
                <a:latin typeface="Arial"/>
                <a:cs typeface="Arial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Cdsudhudhudoheduhdoueh</a:t>
            </a:r>
          </a:p>
          <a:p>
            <a:pPr lvl="2"/>
            <a:r>
              <a:rPr lang="nl-BE" dirty="0" smtClean="0"/>
              <a:t>xedehduezhduehdeudh</a:t>
            </a:r>
          </a:p>
        </p:txBody>
      </p:sp>
    </p:spTree>
    <p:extLst>
      <p:ext uri="{BB962C8B-B14F-4D97-AF65-F5344CB8AC3E}">
        <p14:creationId xmlns:p14="http://schemas.microsoft.com/office/powerpoint/2010/main" val="23705526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438252"/>
            <a:ext cx="6111743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2400">
                <a:solidFill>
                  <a:srgbClr val="1FA1AC"/>
                </a:solidFill>
                <a:latin typeface="Arial"/>
                <a:cs typeface="Arial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2878" y="1480158"/>
            <a:ext cx="7893018" cy="1112612"/>
          </a:xfrm>
          <a:prstGeom prst="rect">
            <a:avLst/>
          </a:prstGeom>
        </p:spPr>
        <p:txBody>
          <a:bodyPr>
            <a:spAutoFit/>
          </a:bodyPr>
          <a:lstStyle>
            <a:lvl1pPr marL="342000" indent="-414000">
              <a:lnSpc>
                <a:spcPct val="110000"/>
              </a:lnSpc>
              <a:buClr>
                <a:srgbClr val="D8991A"/>
              </a:buClr>
              <a:buSzPct val="160000"/>
              <a:buFontTx/>
              <a:buBlip>
                <a:blip r:embed="rId2"/>
              </a:buBlip>
              <a:defRPr sz="1800">
                <a:solidFill>
                  <a:srgbClr val="505150"/>
                </a:solidFill>
                <a:latin typeface="Arial"/>
                <a:cs typeface="Arial"/>
              </a:defRPr>
            </a:lvl1pPr>
            <a:lvl2pPr marL="756000" indent="-342000">
              <a:lnSpc>
                <a:spcPct val="110000"/>
              </a:lnSpc>
              <a:buClr>
                <a:srgbClr val="D8991A"/>
              </a:buClr>
              <a:buFont typeface="Lucida Grande"/>
              <a:buChar char="­"/>
              <a:defRPr sz="1800">
                <a:solidFill>
                  <a:srgbClr val="505150"/>
                </a:solidFill>
                <a:latin typeface="Arial"/>
                <a:cs typeface="Arial"/>
              </a:defRPr>
            </a:lvl2pPr>
            <a:lvl3pPr marL="1000800">
              <a:lnSpc>
                <a:spcPct val="110000"/>
              </a:lnSpc>
              <a:buClr>
                <a:srgbClr val="D8991A"/>
              </a:buClr>
              <a:defRPr sz="1800">
                <a:solidFill>
                  <a:srgbClr val="505150"/>
                </a:solidFill>
                <a:latin typeface="Arial"/>
                <a:cs typeface="Arial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Cdsudhudhudoheduhdoueh</a:t>
            </a:r>
          </a:p>
          <a:p>
            <a:pPr lvl="2"/>
            <a:r>
              <a:rPr lang="nl-BE" dirty="0" smtClean="0"/>
              <a:t>xedehduezhduehdeudh</a:t>
            </a:r>
          </a:p>
        </p:txBody>
      </p:sp>
    </p:spTree>
    <p:extLst>
      <p:ext uri="{BB962C8B-B14F-4D97-AF65-F5344CB8AC3E}">
        <p14:creationId xmlns:p14="http://schemas.microsoft.com/office/powerpoint/2010/main" val="27529563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438252"/>
            <a:ext cx="6111743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2400">
                <a:solidFill>
                  <a:srgbClr val="1FA1AC"/>
                </a:solidFill>
                <a:latin typeface="Arial"/>
                <a:cs typeface="Arial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2878" y="1480158"/>
            <a:ext cx="7893018" cy="1112612"/>
          </a:xfrm>
          <a:prstGeom prst="rect">
            <a:avLst/>
          </a:prstGeom>
        </p:spPr>
        <p:txBody>
          <a:bodyPr>
            <a:spAutoFit/>
          </a:bodyPr>
          <a:lstStyle>
            <a:lvl1pPr marL="342000" indent="-414000">
              <a:lnSpc>
                <a:spcPct val="110000"/>
              </a:lnSpc>
              <a:buClr>
                <a:srgbClr val="D8991A"/>
              </a:buClr>
              <a:buSzPct val="160000"/>
              <a:buFontTx/>
              <a:buBlip>
                <a:blip r:embed="rId2"/>
              </a:buBlip>
              <a:defRPr sz="1800">
                <a:solidFill>
                  <a:srgbClr val="505150"/>
                </a:solidFill>
                <a:latin typeface="Arial"/>
                <a:cs typeface="Arial"/>
              </a:defRPr>
            </a:lvl1pPr>
            <a:lvl2pPr marL="756000" indent="-342000">
              <a:lnSpc>
                <a:spcPct val="110000"/>
              </a:lnSpc>
              <a:buClr>
                <a:srgbClr val="D8991A"/>
              </a:buClr>
              <a:buFont typeface="Lucida Grande"/>
              <a:buChar char="­"/>
              <a:defRPr sz="1800">
                <a:solidFill>
                  <a:srgbClr val="505150"/>
                </a:solidFill>
                <a:latin typeface="Arial"/>
                <a:cs typeface="Arial"/>
              </a:defRPr>
            </a:lvl2pPr>
            <a:lvl3pPr marL="1000800">
              <a:lnSpc>
                <a:spcPct val="110000"/>
              </a:lnSpc>
              <a:buClr>
                <a:srgbClr val="D8991A"/>
              </a:buClr>
              <a:defRPr sz="1800">
                <a:solidFill>
                  <a:srgbClr val="505150"/>
                </a:solidFill>
                <a:latin typeface="Arial"/>
                <a:cs typeface="Arial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Cdsudhudhudoheduhdoueh</a:t>
            </a:r>
          </a:p>
          <a:p>
            <a:pPr lvl="2"/>
            <a:r>
              <a:rPr lang="nl-BE" dirty="0" smtClean="0"/>
              <a:t>xedehduezhduehdeudh</a:t>
            </a:r>
          </a:p>
        </p:txBody>
      </p:sp>
    </p:spTree>
    <p:extLst>
      <p:ext uri="{BB962C8B-B14F-4D97-AF65-F5344CB8AC3E}">
        <p14:creationId xmlns:p14="http://schemas.microsoft.com/office/powerpoint/2010/main" val="288440346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438252"/>
            <a:ext cx="6111743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2400">
                <a:solidFill>
                  <a:srgbClr val="1FA1AC"/>
                </a:solidFill>
                <a:latin typeface="Arial"/>
                <a:cs typeface="Arial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2878" y="1480158"/>
            <a:ext cx="7893018" cy="1112612"/>
          </a:xfrm>
          <a:prstGeom prst="rect">
            <a:avLst/>
          </a:prstGeom>
        </p:spPr>
        <p:txBody>
          <a:bodyPr>
            <a:spAutoFit/>
          </a:bodyPr>
          <a:lstStyle>
            <a:lvl1pPr marL="342000" indent="-414000">
              <a:lnSpc>
                <a:spcPct val="110000"/>
              </a:lnSpc>
              <a:buClr>
                <a:srgbClr val="D8991A"/>
              </a:buClr>
              <a:buSzPct val="160000"/>
              <a:buFontTx/>
              <a:buBlip>
                <a:blip r:embed="rId2"/>
              </a:buBlip>
              <a:defRPr sz="1800">
                <a:solidFill>
                  <a:srgbClr val="505150"/>
                </a:solidFill>
                <a:latin typeface="Arial"/>
                <a:cs typeface="Arial"/>
              </a:defRPr>
            </a:lvl1pPr>
            <a:lvl2pPr marL="756000" indent="-342000">
              <a:lnSpc>
                <a:spcPct val="110000"/>
              </a:lnSpc>
              <a:buClr>
                <a:srgbClr val="D8991A"/>
              </a:buClr>
              <a:buFont typeface="Lucida Grande"/>
              <a:buChar char="­"/>
              <a:defRPr sz="1800">
                <a:solidFill>
                  <a:srgbClr val="505150"/>
                </a:solidFill>
                <a:latin typeface="Arial"/>
                <a:cs typeface="Arial"/>
              </a:defRPr>
            </a:lvl2pPr>
            <a:lvl3pPr marL="1000800">
              <a:lnSpc>
                <a:spcPct val="110000"/>
              </a:lnSpc>
              <a:buClr>
                <a:srgbClr val="D8991A"/>
              </a:buClr>
              <a:defRPr sz="1800">
                <a:solidFill>
                  <a:srgbClr val="505150"/>
                </a:solidFill>
                <a:latin typeface="Arial"/>
                <a:cs typeface="Arial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Cdsudhudhudoheduhdoueh</a:t>
            </a:r>
          </a:p>
          <a:p>
            <a:pPr lvl="2"/>
            <a:r>
              <a:rPr lang="nl-BE" dirty="0" smtClean="0"/>
              <a:t>xedehduezhduehdeudh</a:t>
            </a:r>
          </a:p>
        </p:txBody>
      </p:sp>
    </p:spTree>
    <p:extLst>
      <p:ext uri="{BB962C8B-B14F-4D97-AF65-F5344CB8AC3E}">
        <p14:creationId xmlns:p14="http://schemas.microsoft.com/office/powerpoint/2010/main" val="8123103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438252"/>
            <a:ext cx="6111743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2400">
                <a:solidFill>
                  <a:srgbClr val="1FA1AC"/>
                </a:solidFill>
                <a:latin typeface="Arial"/>
                <a:cs typeface="Arial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2878" y="1480158"/>
            <a:ext cx="7893018" cy="1112612"/>
          </a:xfrm>
          <a:prstGeom prst="rect">
            <a:avLst/>
          </a:prstGeom>
        </p:spPr>
        <p:txBody>
          <a:bodyPr>
            <a:spAutoFit/>
          </a:bodyPr>
          <a:lstStyle>
            <a:lvl1pPr marL="342000" indent="-414000">
              <a:lnSpc>
                <a:spcPct val="110000"/>
              </a:lnSpc>
              <a:buClr>
                <a:srgbClr val="D8991A"/>
              </a:buClr>
              <a:buSzPct val="160000"/>
              <a:buFontTx/>
              <a:buBlip>
                <a:blip r:embed="rId2"/>
              </a:buBlip>
              <a:defRPr sz="1800">
                <a:solidFill>
                  <a:srgbClr val="505150"/>
                </a:solidFill>
                <a:latin typeface="Arial"/>
                <a:cs typeface="Arial"/>
              </a:defRPr>
            </a:lvl1pPr>
            <a:lvl2pPr marL="756000" indent="-342000">
              <a:lnSpc>
                <a:spcPct val="110000"/>
              </a:lnSpc>
              <a:buClr>
                <a:srgbClr val="D8991A"/>
              </a:buClr>
              <a:buFont typeface="Lucida Grande"/>
              <a:buChar char="­"/>
              <a:defRPr sz="1800">
                <a:solidFill>
                  <a:srgbClr val="505150"/>
                </a:solidFill>
                <a:latin typeface="Arial"/>
                <a:cs typeface="Arial"/>
              </a:defRPr>
            </a:lvl2pPr>
            <a:lvl3pPr marL="1000800">
              <a:lnSpc>
                <a:spcPct val="110000"/>
              </a:lnSpc>
              <a:buClr>
                <a:srgbClr val="D8991A"/>
              </a:buClr>
              <a:defRPr sz="1800">
                <a:solidFill>
                  <a:srgbClr val="505150"/>
                </a:solidFill>
                <a:latin typeface="Arial"/>
                <a:cs typeface="Arial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Cdsudhudhudoheduhdoueh</a:t>
            </a:r>
          </a:p>
          <a:p>
            <a:pPr lvl="2"/>
            <a:r>
              <a:rPr lang="nl-BE" dirty="0" smtClean="0"/>
              <a:t>xedehduezhduehdeudh</a:t>
            </a:r>
          </a:p>
        </p:txBody>
      </p:sp>
    </p:spTree>
    <p:extLst>
      <p:ext uri="{BB962C8B-B14F-4D97-AF65-F5344CB8AC3E}">
        <p14:creationId xmlns:p14="http://schemas.microsoft.com/office/powerpoint/2010/main" val="39974854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B86B1BF-D419-4BC8-A549-89FAB58F1B4D}" type="datetimeFigureOut">
              <a:rPr lang="nl-BE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F3A561-64E6-4C4A-8599-680C1E236EA6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482589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AEA9E63-6BB6-4B97-BBB2-2EE89C93A5F9}" type="datetimeFigureOut">
              <a:rPr lang="nl-BE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9D4CE2B-A0BD-4E1A-8998-363C2EB4E1BF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1172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91196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CB0D270-4EED-4F50-B406-CF3272188AEA}" type="datetimeFigureOut">
              <a:rPr lang="nl-BE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72DF712-F2EF-42EA-AB10-A9820A0D4A6C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84567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11B603E-756C-423D-9A22-D2FB267B7422}" type="datetimeFigureOut">
              <a:rPr lang="nl-BE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6149D2F-4634-422D-9EDA-4536E18A03A0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8723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7418C91-E8FD-40BE-8C54-ADF2B0E2F7EB}" type="datetimeFigureOut">
              <a:rPr lang="nl-BE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58CFDFC-2B5A-45AB-BD2E-F98F1D1DB13F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5907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5FC1C82-841D-4AA0-94D7-CF7CD15DA973}" type="datetimeFigureOut">
              <a:rPr lang="nl-BE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4083C1E-DECB-46CC-96C3-0AA110B1AE0E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42543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A391F45-A85F-41A6-98CF-E9189606CD37}" type="datetimeFigureOut">
              <a:rPr lang="nl-BE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AFDBEB-89A1-4334-B81D-D042CE887A9D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82023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B088DB6-CD17-49D5-AA7A-16BFBA2DAC33}" type="datetimeFigureOut">
              <a:rPr lang="nl-BE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D44C1DC-4969-4798-AC3E-39F44D933D0F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7203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5B746E-4ED7-491A-94E9-0BD6264DC12E}" type="datetimeFigureOut">
              <a:rPr lang="nl-BE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8C96F2B-9562-4065-A0E5-AEDBE7E1D2F4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38077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98CE8C8-84D4-4E32-9315-92B3D2548C03}" type="datetimeFigureOut">
              <a:rPr lang="nl-BE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03629AE-5EF6-478C-BB6F-2A33B66DA6CB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495478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77B8D5A-8B7E-419A-B22D-8365C3F8FC37}" type="datetimeFigureOut">
              <a:rPr lang="nl-BE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3769318-C426-4D3B-A104-5ED82EE1B92A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5200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90396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8478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5249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761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578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90341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8801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10356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8595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38926" y="115889"/>
            <a:ext cx="2058988" cy="60102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15889"/>
            <a:ext cx="6029325" cy="60102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9223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7524750" y="21336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459788" y="213201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5" name="Picture 5" descr="KBFNL-kleur-zonder met schad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897563"/>
            <a:ext cx="309721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908050"/>
            <a:ext cx="64135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692150"/>
            <a:ext cx="88265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sz="4800" b="0"/>
            </a:lvl1pPr>
          </a:lstStyle>
          <a:p>
            <a:pPr lvl="0"/>
            <a:r>
              <a:rPr lang="en-US" noProof="0" smtClean="0"/>
              <a:t>Klik om het opmaakprofiel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94813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097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68170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1048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4649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3529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91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6699953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98420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787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2131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600201"/>
            <a:ext cx="2057400" cy="45259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8782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908050"/>
            <a:ext cx="64135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692150"/>
            <a:ext cx="88265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7524750" y="21336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8459788" y="213201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8" name="Picture 11" descr="SVFNL-kleur-gro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134100"/>
            <a:ext cx="262731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Klik om het opmaakprofiel te bewerken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Klik om het opmaakprofiel van de modelondertitel te bewerken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6B0BF-78AD-4C19-AFAA-2AB39CD2ADD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64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E7AD1-7E4D-497C-B8AA-B5AE3013883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076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83A8A-8138-457D-9C83-A0BA2D34C39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71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B03C7-1D7D-46D7-86D2-5A1EA440B7C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233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3F995-FF40-4E00-9EFA-928C1A69439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75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1EBEF-414E-43F9-8F51-5841B6A244D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5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825626" y="1935164"/>
            <a:ext cx="2628900" cy="393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06926" y="1935164"/>
            <a:ext cx="2628900" cy="393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51188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1FF09-8600-49FF-BD4C-3FF8FB8D642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57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E4782-E38B-4D87-9E3C-AB8140FA940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163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CB7CC-DD01-4BC2-8DC0-DD444EF81CA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596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79438-F406-43F8-A94E-C4FA05B21F9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579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A4C28-1EEB-46A5-8353-7A61F491F70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045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FACB5-927B-4630-9A58-3A7028350EB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048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AE640-FA13-4273-A37D-BA436B02EF2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996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84A25-F7C9-4CF4-AC3A-BD157857CC1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215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44570-ADAD-4AE4-815A-337CB73D39F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5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F2BBA-87A1-4C59-ABEF-5D3B5160360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5020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8FFF3-15A5-4F4E-82D5-94954E22C2F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92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F56DD-41A5-427B-8D0F-CF66C020C28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515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D64B7-9E31-4C9D-B9F6-A0CD0C9928A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294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817F8-0EE5-477C-A857-D8DD42568D6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223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A30AE-1AE0-41BB-B68B-BE08DB9F3C8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453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0BF7A-FFFA-4464-A33E-E6448BFDA00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726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04378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4841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696152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863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71778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1701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32670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6052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87466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31834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68666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38926" y="115889"/>
            <a:ext cx="2058988" cy="60102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15889"/>
            <a:ext cx="6029325" cy="60102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39536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7524750" y="21336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459788" y="213201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5" name="Picture 5" descr="KBFNL-kleur-zonder met schad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897563"/>
            <a:ext cx="309721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908050"/>
            <a:ext cx="64135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692150"/>
            <a:ext cx="88265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sz="4800" b="0"/>
            </a:lvl1pPr>
          </a:lstStyle>
          <a:p>
            <a:pPr lvl="0"/>
            <a:r>
              <a:rPr lang="en-US" noProof="0" smtClean="0"/>
              <a:t>Klik om het opmaakprofiel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617012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98432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08087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954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68993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98366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07857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2749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6812625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2043175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31362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600201"/>
            <a:ext cx="2057400" cy="45259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00455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908050"/>
            <a:ext cx="64135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692150"/>
            <a:ext cx="88265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7524750" y="21336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8459788" y="213201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8" name="Picture 11" descr="SVFNL-kleur-gro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134100"/>
            <a:ext cx="262731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Klik om het opmaakprofiel te bewerken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Klik om het opmaakprofiel van de modelondertitel te bewerken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4D9B0-1D4F-4B69-B46A-EF86402C90B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0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47478-2E11-4504-9F33-C81B039CDBF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8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395048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ACA01-52E4-41C5-912B-ECCD2D2D8B0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730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9C3A3-CBE4-44BF-9A7D-8227D26EAB8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651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96C28-36B3-4C0C-9110-6E758B1EA92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00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4A24C-0566-4273-BD34-EEC0DC9328B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635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16CC7-3365-418B-9297-796F14EDE9F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633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0C6D3-DDAF-499B-AFE9-2E4C7B8362E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771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AEAC9-6B16-4D1A-8991-FF9AB1595F4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392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FF2C2-BB2B-4CC9-8279-195ACF48731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680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786E3-7D21-45B0-8E67-F2419CB2AB3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856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2A282-1505-45F6-9ACC-1C2B1E3C776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7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601817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A5B25-E93B-4961-8219-1E698A32B89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525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2533F-D02C-481C-9870-C6BCF5EF861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719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2A485-7FFE-460A-9D5F-5C4F1247ED3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222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28E1B-495A-4F86-9257-AEA419182F7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1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76E74-DB1D-46D4-A386-7016EDB338D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878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D9EF6-F75B-42BC-ADF0-7F26CE3329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652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596A9-C3D8-4146-AF84-4AC78D8A9D0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189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A2CF2-D532-4653-9DE4-85B869F32F2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182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79352-AC8F-41F9-A96D-1127CF8629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234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B1D31-C1DC-4C15-BD9C-4D0B11889D1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9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8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w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5.w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5.w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erius_Roll-up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5625" y="0"/>
            <a:ext cx="54102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1028" name="Rectangle 4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825625" y="1935163"/>
            <a:ext cx="5410200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pic>
        <p:nvPicPr>
          <p:cNvPr id="1029" name="Picture 7" descr="XERIUS_SVF_gray_newslett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6161088"/>
            <a:ext cx="15335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87" r:id="rId1"/>
    <p:sldLayoutId id="2147486781" r:id="rId2"/>
    <p:sldLayoutId id="2147486782" r:id="rId3"/>
    <p:sldLayoutId id="2147486783" r:id="rId4"/>
    <p:sldLayoutId id="2147486784" r:id="rId5"/>
    <p:sldLayoutId id="2147486785" r:id="rId6"/>
    <p:sldLayoutId id="2147486786" r:id="rId7"/>
    <p:sldLayoutId id="2147486787" r:id="rId8"/>
    <p:sldLayoutId id="2147486788" r:id="rId9"/>
    <p:sldLayoutId id="2147486789" r:id="rId10"/>
    <p:sldLayoutId id="2147486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9C311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9C311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9C311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9C311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9C311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500" b="1">
          <a:solidFill>
            <a:srgbClr val="9C3112"/>
          </a:solidFill>
          <a:latin typeface="Arial" charset="0"/>
          <a:ea typeface="ＭＳ Ｐゴシック" pitchFamily="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500" b="1">
          <a:solidFill>
            <a:srgbClr val="9C3112"/>
          </a:solidFill>
          <a:latin typeface="Arial" charset="0"/>
          <a:ea typeface="ＭＳ Ｐゴシック" pitchFamily="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500" b="1">
          <a:solidFill>
            <a:srgbClr val="9C3112"/>
          </a:solidFill>
          <a:latin typeface="Arial" charset="0"/>
          <a:ea typeface="ＭＳ Ｐゴシック" pitchFamily="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500" b="1">
          <a:solidFill>
            <a:srgbClr val="9C3112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5D666B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C3112"/>
        </a:buClr>
        <a:buFont typeface="Webdings" pitchFamily="18" charset="2"/>
        <a:buChar char="4"/>
        <a:defRPr sz="1600">
          <a:solidFill>
            <a:srgbClr val="5D666B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DA52A"/>
        </a:buClr>
        <a:buFont typeface="Wingdings" pitchFamily="2" charset="2"/>
        <a:buChar char="§"/>
        <a:defRPr sz="1600">
          <a:solidFill>
            <a:srgbClr val="5D666B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C3112"/>
        </a:buClr>
        <a:buChar char="–"/>
        <a:defRPr sz="1600">
          <a:solidFill>
            <a:srgbClr val="5D666B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DA52A"/>
        </a:buClr>
        <a:buFont typeface="Times" pitchFamily="18" charset="0"/>
        <a:buChar char="•"/>
        <a:defRPr sz="1600">
          <a:solidFill>
            <a:srgbClr val="5D666B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DA52A"/>
        </a:buClr>
        <a:buFont typeface="Times" pitchFamily="18" charset="0"/>
        <a:buChar char="•"/>
        <a:defRPr sz="1600">
          <a:solidFill>
            <a:srgbClr val="5D666B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DA52A"/>
        </a:buClr>
        <a:buFont typeface="Times" pitchFamily="18" charset="0"/>
        <a:buChar char="•"/>
        <a:defRPr sz="1600">
          <a:solidFill>
            <a:srgbClr val="5D666B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DA52A"/>
        </a:buClr>
        <a:buFont typeface="Times" pitchFamily="18" charset="0"/>
        <a:buChar char="•"/>
        <a:defRPr sz="1600">
          <a:solidFill>
            <a:srgbClr val="5D666B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DA52A"/>
        </a:buClr>
        <a:buFont typeface="Times" pitchFamily="18" charset="0"/>
        <a:buChar char="•"/>
        <a:defRPr sz="1600">
          <a:solidFill>
            <a:srgbClr val="5D666B"/>
          </a:solidFill>
          <a:latin typeface="+mn-lt"/>
          <a:ea typeface="+mn-ea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stijl te bewerken</a:t>
            </a:r>
            <a:endParaRPr lang="nl-BE" altLang="nl-BE" smtClean="0"/>
          </a:p>
        </p:txBody>
      </p:sp>
      <p:sp>
        <p:nvSpPr>
          <p:cNvPr id="5123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modelstijlen te bewerken</a:t>
            </a:r>
          </a:p>
          <a:p>
            <a:pPr lvl="1"/>
            <a:r>
              <a:rPr lang="nl-NL" altLang="nl-BE" smtClean="0"/>
              <a:t>Tweede niveau</a:t>
            </a:r>
          </a:p>
          <a:p>
            <a:pPr lvl="2"/>
            <a:r>
              <a:rPr lang="nl-NL" altLang="nl-BE" smtClean="0"/>
              <a:t>Derde niveau</a:t>
            </a:r>
          </a:p>
          <a:p>
            <a:pPr lvl="3"/>
            <a:r>
              <a:rPr lang="nl-NL" altLang="nl-BE" smtClean="0"/>
              <a:t>Vierde niveau</a:t>
            </a:r>
          </a:p>
          <a:p>
            <a:pPr lvl="4"/>
            <a:r>
              <a:rPr lang="nl-NL" altLang="nl-BE" smtClean="0"/>
              <a:t>Vijfde niveau</a:t>
            </a:r>
            <a:endParaRPr lang="nl-BE" altLang="nl-BE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6318486-BF71-4B8A-97CA-CEAE9430429D}" type="datetimeFigureOut">
              <a:rPr lang="nl-BE">
                <a:ea typeface="+mn-ea"/>
              </a:rPr>
              <a:pPr>
                <a:defRPr/>
              </a:pPr>
              <a:t>7/11/2017</a:t>
            </a:fld>
            <a:endParaRPr lang="nl-BE">
              <a:ea typeface="+mn-e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nl-BE">
              <a:ea typeface="+mn-ea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742F394-40E5-4725-866A-E43E0D05130C}" type="slidenum">
              <a:rPr lang="nl-BE">
                <a:ea typeface="+mn-ea"/>
              </a:rPr>
              <a:pPr>
                <a:defRPr/>
              </a:pPr>
              <a:t>‹nr.›</a:t>
            </a:fld>
            <a:endParaRPr lang="nl-BE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7961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36" r:id="rId1"/>
    <p:sldLayoutId id="2147486937" r:id="rId2"/>
    <p:sldLayoutId id="2147486938" r:id="rId3"/>
    <p:sldLayoutId id="2147486939" r:id="rId4"/>
    <p:sldLayoutId id="2147486940" r:id="rId5"/>
    <p:sldLayoutId id="2147486941" r:id="rId6"/>
    <p:sldLayoutId id="2147486942" r:id="rId7"/>
    <p:sldLayoutId id="2147486943" r:id="rId8"/>
    <p:sldLayoutId id="2147486944" r:id="rId9"/>
    <p:sldLayoutId id="2147486945" r:id="rId10"/>
    <p:sldLayoutId id="2147486946" r:id="rId11"/>
    <p:sldLayoutId id="21474869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gradient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91440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modelstijlen te bewerken</a:t>
            </a:r>
          </a:p>
          <a:p>
            <a:pPr lvl="1"/>
            <a:r>
              <a:rPr lang="nl-NL" altLang="nl-BE" smtClean="0"/>
              <a:t>Tweede niveau</a:t>
            </a:r>
          </a:p>
          <a:p>
            <a:pPr lvl="2"/>
            <a:r>
              <a:rPr lang="nl-NL" altLang="nl-BE" smtClean="0"/>
              <a:t>Derde niveau</a:t>
            </a:r>
          </a:p>
          <a:p>
            <a:pPr lvl="3"/>
            <a:r>
              <a:rPr lang="nl-NL" altLang="nl-BE" smtClean="0"/>
              <a:t>Vierde niveau</a:t>
            </a:r>
          </a:p>
          <a:p>
            <a:pPr lvl="4"/>
            <a:r>
              <a:rPr lang="nl-NL" altLang="nl-BE" smtClean="0"/>
              <a:t>Vijfde niveau</a:t>
            </a:r>
            <a:endParaRPr lang="en-US" altLang="nl-BE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58595B"/>
                </a:solidFill>
              </a:defRPr>
            </a:lvl1pPr>
          </a:lstStyle>
          <a:p>
            <a:pPr>
              <a:defRPr/>
            </a:pPr>
            <a:endParaRPr lang="en-US" altLang="nl-BE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8595B"/>
                </a:solidFill>
              </a:defRPr>
            </a:lvl1pPr>
          </a:lstStyle>
          <a:p>
            <a:pPr>
              <a:defRPr/>
            </a:pPr>
            <a:endParaRPr lang="en-US" altLang="nl-BE"/>
          </a:p>
        </p:txBody>
      </p:sp>
      <p:pic>
        <p:nvPicPr>
          <p:cNvPr id="1030" name="Picture 5" descr="Xerius_logo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092825"/>
            <a:ext cx="16621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FF7B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nl-BE" altLang="nl-BE" smtClean="0"/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619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stijl te bewerken</a:t>
            </a:r>
            <a:endParaRPr lang="en-US" altLang="nl-B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49" r:id="rId1"/>
    <p:sldLayoutId id="2147486950" r:id="rId2"/>
    <p:sldLayoutId id="2147486951" r:id="rId3"/>
    <p:sldLayoutId id="2147486952" r:id="rId4"/>
    <p:sldLayoutId id="2147486953" r:id="rId5"/>
    <p:sldLayoutId id="2147486954" r:id="rId6"/>
    <p:sldLayoutId id="2147486955" r:id="rId7"/>
    <p:sldLayoutId id="2147486956" r:id="rId8"/>
    <p:sldLayoutId id="2147486957" r:id="rId9"/>
    <p:sldLayoutId id="2147486958" r:id="rId10"/>
    <p:sldLayoutId id="2147486959" r:id="rId11"/>
    <p:sldLayoutId id="2147486906" r:id="rId12"/>
    <p:sldLayoutId id="2147486919" r:id="rId13"/>
    <p:sldLayoutId id="2147486920" r:id="rId14"/>
    <p:sldLayoutId id="2147486933" r:id="rId15"/>
    <p:sldLayoutId id="2147486934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otham Rounded Bol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otham Rounded Bol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otham Rounded Bol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otham Rounded Bold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otham Rounded Bold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otham Rounded Bold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otham Rounded Bold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otham Rounded 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8595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8595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8595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8595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8595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8595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8595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8595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8595B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stijl te bewerken</a:t>
            </a:r>
            <a:endParaRPr lang="nl-BE" altLang="nl-BE" smtClean="0"/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modelstijlen te bewerken</a:t>
            </a:r>
          </a:p>
          <a:p>
            <a:pPr lvl="1"/>
            <a:r>
              <a:rPr lang="nl-NL" altLang="nl-BE" smtClean="0"/>
              <a:t>Tweede niveau</a:t>
            </a:r>
          </a:p>
          <a:p>
            <a:pPr lvl="2"/>
            <a:r>
              <a:rPr lang="nl-NL" altLang="nl-BE" smtClean="0"/>
              <a:t>Derde niveau</a:t>
            </a:r>
          </a:p>
          <a:p>
            <a:pPr lvl="3"/>
            <a:r>
              <a:rPr lang="nl-NL" altLang="nl-BE" smtClean="0"/>
              <a:t>Vierde niveau</a:t>
            </a:r>
          </a:p>
          <a:p>
            <a:pPr lvl="4"/>
            <a:r>
              <a:rPr lang="nl-NL" altLang="nl-BE" smtClean="0"/>
              <a:t>Vijfde niveau</a:t>
            </a:r>
            <a:endParaRPr lang="nl-BE" altLang="nl-BE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3C8A9A9-AF39-49B3-B3B8-DEA606A48863}" type="datetimeFigureOut">
              <a:rPr lang="nl-BE"/>
              <a:pPr>
                <a:defRPr/>
              </a:pPr>
              <a:t>7/11/2017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939DD7A-3E72-4D54-A909-0495BA50D5AA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61" r:id="rId1"/>
    <p:sldLayoutId id="2147486962" r:id="rId2"/>
    <p:sldLayoutId id="2147486963" r:id="rId3"/>
    <p:sldLayoutId id="2147486964" r:id="rId4"/>
    <p:sldLayoutId id="2147486965" r:id="rId5"/>
    <p:sldLayoutId id="2147486966" r:id="rId6"/>
    <p:sldLayoutId id="2147486967" r:id="rId7"/>
    <p:sldLayoutId id="2147486968" r:id="rId8"/>
    <p:sldLayoutId id="2147486969" r:id="rId9"/>
    <p:sldLayoutId id="2147486970" r:id="rId10"/>
    <p:sldLayoutId id="21474869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Titel</a:t>
            </a:r>
            <a:endParaRPr lang="nl-NL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xxxxxxxxxx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1788"/>
            <a:ext cx="641350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15888"/>
            <a:ext cx="8826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7742238" y="115888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8677275" y="115888"/>
            <a:ext cx="0" cy="792162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2056" name="Picture 8" descr="KBFNL-kleur-zonder met schadu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897563"/>
            <a:ext cx="309721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91" r:id="rId1"/>
    <p:sldLayoutId id="2147486792" r:id="rId2"/>
    <p:sldLayoutId id="2147486793" r:id="rId3"/>
    <p:sldLayoutId id="2147486794" r:id="rId4"/>
    <p:sldLayoutId id="2147486795" r:id="rId5"/>
    <p:sldLayoutId id="2147486796" r:id="rId6"/>
    <p:sldLayoutId id="2147486797" r:id="rId7"/>
    <p:sldLayoutId id="2147486798" r:id="rId8"/>
    <p:sldLayoutId id="2147486799" r:id="rId9"/>
    <p:sldLayoutId id="2147486800" r:id="rId10"/>
    <p:sldLayoutId id="214748680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EAF00"/>
        </a:buClr>
        <a:buFont typeface="Wingdings" pitchFamily="2" charset="2"/>
        <a:buChar char="q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§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133600"/>
            <a:ext cx="7775575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908050"/>
            <a:ext cx="64135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692150"/>
            <a:ext cx="88265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7524750" y="21336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8459788" y="213201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3079" name="Picture 7" descr="KBFNL-kleur-zonder met schadu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897563"/>
            <a:ext cx="309721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88" r:id="rId1"/>
    <p:sldLayoutId id="2147486802" r:id="rId2"/>
    <p:sldLayoutId id="2147486803" r:id="rId3"/>
    <p:sldLayoutId id="2147486804" r:id="rId4"/>
    <p:sldLayoutId id="2147486805" r:id="rId5"/>
    <p:sldLayoutId id="2147486806" r:id="rId6"/>
    <p:sldLayoutId id="2147486807" r:id="rId7"/>
    <p:sldLayoutId id="2147486808" r:id="rId8"/>
    <p:sldLayoutId id="2147486809" r:id="rId9"/>
    <p:sldLayoutId id="2147486810" r:id="rId10"/>
    <p:sldLayoutId id="214748681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74638"/>
            <a:ext cx="70675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9A514CED-6483-4360-B583-DA0E4CF47F4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49275"/>
            <a:ext cx="64135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3375"/>
            <a:ext cx="88265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7740650" y="333375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8675688" y="333375"/>
            <a:ext cx="0" cy="792163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4107" name="Picture 11" descr="SVFNL-kleur-groe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134100"/>
            <a:ext cx="262731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89" r:id="rId1"/>
    <p:sldLayoutId id="2147486812" r:id="rId2"/>
    <p:sldLayoutId id="2147486813" r:id="rId3"/>
    <p:sldLayoutId id="2147486814" r:id="rId4"/>
    <p:sldLayoutId id="2147486815" r:id="rId5"/>
    <p:sldLayoutId id="2147486816" r:id="rId6"/>
    <p:sldLayoutId id="2147486817" r:id="rId7"/>
    <p:sldLayoutId id="2147486818" r:id="rId8"/>
    <p:sldLayoutId id="2147486819" r:id="rId9"/>
    <p:sldLayoutId id="2147486820" r:id="rId10"/>
    <p:sldLayoutId id="214748682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237288"/>
            <a:ext cx="2170112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EBC9D8E4-4165-4F52-989E-FED0BBBB77E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5127" name="Picture 7" descr="SVFNL-kleur-groe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134100"/>
            <a:ext cx="262731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22" r:id="rId1"/>
    <p:sldLayoutId id="2147486823" r:id="rId2"/>
    <p:sldLayoutId id="2147486824" r:id="rId3"/>
    <p:sldLayoutId id="2147486825" r:id="rId4"/>
    <p:sldLayoutId id="2147486826" r:id="rId5"/>
    <p:sldLayoutId id="2147486827" r:id="rId6"/>
    <p:sldLayoutId id="2147486828" r:id="rId7"/>
    <p:sldLayoutId id="2147486829" r:id="rId8"/>
    <p:sldLayoutId id="2147486830" r:id="rId9"/>
    <p:sldLayoutId id="2147486831" r:id="rId10"/>
    <p:sldLayoutId id="214748683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EBA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EBA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EBA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EBA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EBA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EBA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EBA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EBA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EBA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smtClean="0"/>
              <a:t>Titel</a:t>
            </a:r>
            <a:endParaRPr lang="nl-NL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xxxxxxxxxx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1788"/>
            <a:ext cx="641350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15888"/>
            <a:ext cx="8826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7742238" y="115888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8677275" y="115888"/>
            <a:ext cx="0" cy="792162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6152" name="Picture 8" descr="KBFNL-kleur-zonder met schadu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897563"/>
            <a:ext cx="309721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33" r:id="rId1"/>
    <p:sldLayoutId id="2147486834" r:id="rId2"/>
    <p:sldLayoutId id="2147486835" r:id="rId3"/>
    <p:sldLayoutId id="2147486836" r:id="rId4"/>
    <p:sldLayoutId id="2147486837" r:id="rId5"/>
    <p:sldLayoutId id="2147486838" r:id="rId6"/>
    <p:sldLayoutId id="2147486839" r:id="rId7"/>
    <p:sldLayoutId id="2147486840" r:id="rId8"/>
    <p:sldLayoutId id="2147486841" r:id="rId9"/>
    <p:sldLayoutId id="2147486842" r:id="rId10"/>
    <p:sldLayoutId id="21474868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EAF00"/>
        </a:buClr>
        <a:buFont typeface="Wingdings" pitchFamily="2" charset="2"/>
        <a:buChar char="q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§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000">
          <a:solidFill>
            <a:schemeClr val="bg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133600"/>
            <a:ext cx="7775575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908050"/>
            <a:ext cx="64135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692150"/>
            <a:ext cx="88265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7524750" y="21336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8459788" y="213201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7175" name="Picture 7" descr="KBFNL-kleur-zonder met schadu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897563"/>
            <a:ext cx="309721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90" r:id="rId1"/>
    <p:sldLayoutId id="2147486844" r:id="rId2"/>
    <p:sldLayoutId id="2147486845" r:id="rId3"/>
    <p:sldLayoutId id="2147486846" r:id="rId4"/>
    <p:sldLayoutId id="2147486847" r:id="rId5"/>
    <p:sldLayoutId id="2147486848" r:id="rId6"/>
    <p:sldLayoutId id="2147486849" r:id="rId7"/>
    <p:sldLayoutId id="2147486850" r:id="rId8"/>
    <p:sldLayoutId id="2147486851" r:id="rId9"/>
    <p:sldLayoutId id="2147486852" r:id="rId10"/>
    <p:sldLayoutId id="214748685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rgbClr val="EEA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74638"/>
            <a:ext cx="70675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900A4E74-D238-449E-8023-0F612C769C5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49275"/>
            <a:ext cx="64135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3375"/>
            <a:ext cx="88265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7740650" y="333375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8675688" y="333375"/>
            <a:ext cx="0" cy="792163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8203" name="Picture 11" descr="SVFNL-kleur-groe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134100"/>
            <a:ext cx="262731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91" r:id="rId1"/>
    <p:sldLayoutId id="2147486854" r:id="rId2"/>
    <p:sldLayoutId id="2147486855" r:id="rId3"/>
    <p:sldLayoutId id="2147486856" r:id="rId4"/>
    <p:sldLayoutId id="2147486857" r:id="rId5"/>
    <p:sldLayoutId id="2147486858" r:id="rId6"/>
    <p:sldLayoutId id="2147486859" r:id="rId7"/>
    <p:sldLayoutId id="2147486860" r:id="rId8"/>
    <p:sldLayoutId id="2147486861" r:id="rId9"/>
    <p:sldLayoutId id="2147486862" r:id="rId10"/>
    <p:sldLayoutId id="214748686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237288"/>
            <a:ext cx="2170112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0299F09-DFB4-488E-85E4-B9930FB294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9223" name="Picture 7" descr="SVFNL-kleur-groe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134100"/>
            <a:ext cx="262731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64" r:id="rId1"/>
    <p:sldLayoutId id="2147486865" r:id="rId2"/>
    <p:sldLayoutId id="2147486866" r:id="rId3"/>
    <p:sldLayoutId id="2147486867" r:id="rId4"/>
    <p:sldLayoutId id="2147486868" r:id="rId5"/>
    <p:sldLayoutId id="2147486869" r:id="rId6"/>
    <p:sldLayoutId id="2147486870" r:id="rId7"/>
    <p:sldLayoutId id="2147486871" r:id="rId8"/>
    <p:sldLayoutId id="2147486872" r:id="rId9"/>
    <p:sldLayoutId id="2147486873" r:id="rId10"/>
    <p:sldLayoutId id="214748687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EBA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EBA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EBA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EBA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EBA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EBA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EBA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EBA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EBA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37716" y="2060848"/>
            <a:ext cx="7394724" cy="1224904"/>
          </a:xfrm>
        </p:spPr>
        <p:txBody>
          <a:bodyPr/>
          <a:lstStyle/>
          <a:p>
            <a:pPr marL="342900" lvl="0" indent="-342900" algn="l"/>
            <a:r>
              <a:rPr lang="nl-BE" altLang="nl-BE" sz="7200" b="1" dirty="0" smtClean="0"/>
              <a:t/>
            </a:r>
            <a:br>
              <a:rPr lang="nl-BE" altLang="nl-BE" sz="7200" b="1" dirty="0" smtClean="0"/>
            </a:br>
            <a:r>
              <a:rPr lang="nl-BE" sz="4800" dirty="0" smtClean="0"/>
              <a:t>Info-sessie </a:t>
            </a:r>
            <a:br>
              <a:rPr lang="nl-BE" sz="4800" dirty="0" smtClean="0"/>
            </a:br>
            <a:r>
              <a:rPr lang="nl-BE" sz="4800" dirty="0" smtClean="0"/>
              <a:t>Kantoor Carbofisc</a:t>
            </a:r>
            <a:endParaRPr lang="nl-BE" altLang="nl-BE" sz="4800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4" y="1274633"/>
            <a:ext cx="7028259" cy="39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1340" y="116632"/>
            <a:ext cx="8229600" cy="926629"/>
          </a:xfrm>
        </p:spPr>
        <p:txBody>
          <a:bodyPr/>
          <a:lstStyle/>
          <a:p>
            <a:r>
              <a:rPr lang="en-GB" dirty="0" err="1" smtClean="0"/>
              <a:t>Afrekening</a:t>
            </a:r>
            <a:r>
              <a:rPr lang="en-GB" dirty="0" smtClean="0"/>
              <a:t> </a:t>
            </a:r>
            <a:r>
              <a:rPr lang="en-GB" dirty="0" err="1" smtClean="0"/>
              <a:t>bijdrage</a:t>
            </a:r>
            <a:r>
              <a:rPr lang="en-GB" dirty="0" smtClean="0"/>
              <a:t> 2015</a:t>
            </a:r>
            <a:br>
              <a:rPr lang="en-GB" dirty="0" smtClean="0"/>
            </a:br>
            <a:r>
              <a:rPr lang="en-GB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827584" y="1628800"/>
            <a:ext cx="74168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2000" dirty="0" smtClean="0">
                <a:latin typeface="+mn-lt"/>
              </a:rPr>
              <a:t>2015: winst gemaakt</a:t>
            </a:r>
          </a:p>
          <a:p>
            <a:pPr algn="l"/>
            <a:endParaRPr lang="nl-BE" sz="2000" dirty="0">
              <a:latin typeface="+mn-lt"/>
            </a:endParaRPr>
          </a:p>
          <a:p>
            <a:pPr algn="l"/>
            <a:endParaRPr lang="nl-BE" sz="2000" dirty="0" smtClean="0">
              <a:latin typeface="+mn-lt"/>
            </a:endParaRPr>
          </a:p>
          <a:p>
            <a:pPr algn="l"/>
            <a:r>
              <a:rPr lang="nl-BE" sz="2000" dirty="0" smtClean="0">
                <a:latin typeface="+mn-lt"/>
              </a:rPr>
              <a:t>2016: aangegeven aan de belastingen</a:t>
            </a:r>
          </a:p>
          <a:p>
            <a:pPr algn="l"/>
            <a:endParaRPr lang="nl-BE" sz="2000" dirty="0">
              <a:latin typeface="+mn-lt"/>
            </a:endParaRPr>
          </a:p>
          <a:p>
            <a:pPr algn="l"/>
            <a:endParaRPr lang="nl-BE" sz="2000" dirty="0" smtClean="0">
              <a:latin typeface="+mn-lt"/>
            </a:endParaRPr>
          </a:p>
          <a:p>
            <a:pPr algn="l"/>
            <a:r>
              <a:rPr lang="nl-BE" sz="2000" dirty="0" smtClean="0">
                <a:latin typeface="+mn-lt"/>
              </a:rPr>
              <a:t>2017:  doorgestroomd naar het rijksregister</a:t>
            </a:r>
          </a:p>
          <a:p>
            <a:pPr algn="l"/>
            <a:endParaRPr lang="nl-BE" sz="2000" dirty="0" smtClean="0">
              <a:latin typeface="+mn-lt"/>
            </a:endParaRPr>
          </a:p>
          <a:p>
            <a:pPr algn="l"/>
            <a:endParaRPr lang="nl-BE" sz="2000" dirty="0">
              <a:latin typeface="+mn-lt"/>
            </a:endParaRPr>
          </a:p>
          <a:p>
            <a:pPr algn="l"/>
            <a:r>
              <a:rPr lang="nl-BE" sz="2000" dirty="0">
                <a:latin typeface="+mn-lt"/>
              </a:rPr>
              <a:t>	</a:t>
            </a:r>
            <a:r>
              <a:rPr lang="nl-BE" sz="2000" dirty="0" smtClean="0">
                <a:latin typeface="+mn-lt"/>
              </a:rPr>
              <a:t>Fondsen rekenen af: bijbetalen of terug te krijgen</a:t>
            </a:r>
          </a:p>
          <a:p>
            <a:pPr algn="l"/>
            <a:r>
              <a:rPr lang="nl-BE" sz="2000" dirty="0" smtClean="0"/>
              <a:t>                 </a:t>
            </a:r>
            <a:endParaRPr lang="nl-BE" sz="2000" dirty="0"/>
          </a:p>
        </p:txBody>
      </p:sp>
      <p:sp>
        <p:nvSpPr>
          <p:cNvPr id="4" name="PIJL-RECHTS 3"/>
          <p:cNvSpPr/>
          <p:nvPr/>
        </p:nvSpPr>
        <p:spPr>
          <a:xfrm>
            <a:off x="482396" y="43719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29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Afrekening bijdrage 2016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dirty="0" smtClean="0">
                <a:solidFill>
                  <a:schemeClr val="tx1"/>
                </a:solidFill>
              </a:rPr>
              <a:t>2016: </a:t>
            </a:r>
            <a:r>
              <a:rPr lang="nl-BE" sz="2000" dirty="0">
                <a:solidFill>
                  <a:schemeClr val="tx1"/>
                </a:solidFill>
              </a:rPr>
              <a:t>winst gemaakt</a:t>
            </a:r>
          </a:p>
          <a:p>
            <a:endParaRPr lang="nl-BE" sz="2000" dirty="0">
              <a:solidFill>
                <a:schemeClr val="tx1"/>
              </a:solidFill>
            </a:endParaRPr>
          </a:p>
          <a:p>
            <a:r>
              <a:rPr lang="nl-BE" sz="2000" dirty="0" smtClean="0">
                <a:solidFill>
                  <a:schemeClr val="tx1"/>
                </a:solidFill>
              </a:rPr>
              <a:t>2017: </a:t>
            </a:r>
            <a:r>
              <a:rPr lang="nl-BE" sz="2000" dirty="0">
                <a:solidFill>
                  <a:schemeClr val="tx1"/>
                </a:solidFill>
              </a:rPr>
              <a:t>aangegeven aan de belastingen</a:t>
            </a:r>
          </a:p>
          <a:p>
            <a:endParaRPr lang="nl-BE" sz="2000" dirty="0">
              <a:solidFill>
                <a:schemeClr val="tx1"/>
              </a:solidFill>
            </a:endParaRPr>
          </a:p>
          <a:p>
            <a:r>
              <a:rPr lang="nl-BE" sz="2000" dirty="0" smtClean="0">
                <a:solidFill>
                  <a:schemeClr val="tx1"/>
                </a:solidFill>
              </a:rPr>
              <a:t>2018:  zal doorstromen naar het rijksregister</a:t>
            </a:r>
            <a:endParaRPr lang="nl-BE" sz="2000" dirty="0">
              <a:solidFill>
                <a:schemeClr val="tx1"/>
              </a:solidFill>
            </a:endParaRPr>
          </a:p>
          <a:p>
            <a:endParaRPr lang="nl-BE" sz="2000" dirty="0">
              <a:solidFill>
                <a:schemeClr val="tx1"/>
              </a:solidFill>
            </a:endParaRPr>
          </a:p>
          <a:p>
            <a:endParaRPr lang="nl-BE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dirty="0">
                <a:solidFill>
                  <a:schemeClr val="tx1"/>
                </a:solidFill>
              </a:rPr>
              <a:t>	</a:t>
            </a:r>
            <a:r>
              <a:rPr lang="nl-BE" sz="2000" dirty="0" smtClean="0">
                <a:solidFill>
                  <a:schemeClr val="tx1"/>
                </a:solidFill>
              </a:rPr>
              <a:t>fondsen </a:t>
            </a:r>
            <a:r>
              <a:rPr lang="nl-BE" sz="2000" dirty="0">
                <a:solidFill>
                  <a:schemeClr val="tx1"/>
                </a:solidFill>
              </a:rPr>
              <a:t>rekenen </a:t>
            </a:r>
            <a:r>
              <a:rPr lang="nl-BE" sz="2000" dirty="0" smtClean="0">
                <a:solidFill>
                  <a:schemeClr val="tx1"/>
                </a:solidFill>
              </a:rPr>
              <a:t>af in 2018:</a:t>
            </a:r>
          </a:p>
          <a:p>
            <a:pPr marL="0" indent="0">
              <a:buNone/>
            </a:pPr>
            <a:r>
              <a:rPr lang="nl-BE" sz="2000" dirty="0">
                <a:solidFill>
                  <a:schemeClr val="tx1"/>
                </a:solidFill>
              </a:rPr>
              <a:t>	</a:t>
            </a:r>
            <a:r>
              <a:rPr lang="nl-BE" sz="2000" dirty="0" smtClean="0">
                <a:solidFill>
                  <a:schemeClr val="tx1"/>
                </a:solidFill>
              </a:rPr>
              <a:t>bij </a:t>
            </a:r>
            <a:r>
              <a:rPr lang="nl-BE" sz="2000" dirty="0">
                <a:solidFill>
                  <a:schemeClr val="tx1"/>
                </a:solidFill>
              </a:rPr>
              <a:t>betalen of terug te </a:t>
            </a:r>
            <a:r>
              <a:rPr lang="nl-BE" sz="2000" dirty="0" smtClean="0">
                <a:solidFill>
                  <a:schemeClr val="tx1"/>
                </a:solidFill>
              </a:rPr>
              <a:t>krijgen</a:t>
            </a:r>
          </a:p>
          <a:p>
            <a:pPr marL="0" indent="0">
              <a:buNone/>
            </a:pPr>
            <a:endParaRPr lang="nl-BE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dirty="0" smtClean="0">
                <a:solidFill>
                  <a:schemeClr val="tx1"/>
                </a:solidFill>
              </a:rPr>
              <a:t>	mag bijbetaald worden in 2017 zodat bedrag in kosten 	komt in 2017</a:t>
            </a:r>
            <a:endParaRPr lang="nl-BE" sz="2000" dirty="0">
              <a:solidFill>
                <a:schemeClr val="tx1"/>
              </a:solidFill>
            </a:endParaRPr>
          </a:p>
          <a:p>
            <a:endParaRPr lang="nl-BE" dirty="0"/>
          </a:p>
        </p:txBody>
      </p:sp>
      <p:sp>
        <p:nvSpPr>
          <p:cNvPr id="4" name="PIJL-RECHTS 3"/>
          <p:cNvSpPr/>
          <p:nvPr/>
        </p:nvSpPr>
        <p:spPr>
          <a:xfrm>
            <a:off x="395536" y="42210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PIJL-RECHTS 4"/>
          <p:cNvSpPr/>
          <p:nvPr/>
        </p:nvSpPr>
        <p:spPr>
          <a:xfrm>
            <a:off x="395536" y="51766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646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Bijdrage 2017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nl-BE" sz="2000" dirty="0" smtClean="0">
                <a:solidFill>
                  <a:schemeClr val="tx1"/>
                </a:solidFill>
              </a:rPr>
              <a:t>Voorlopig betaald op basis inkomen 2014</a:t>
            </a:r>
            <a:endParaRPr lang="nl-BE" sz="2000" dirty="0">
              <a:solidFill>
                <a:schemeClr val="tx1"/>
              </a:solidFill>
            </a:endParaRPr>
          </a:p>
          <a:p>
            <a:endParaRPr lang="nl-BE" sz="2000" dirty="0">
              <a:solidFill>
                <a:schemeClr val="tx1"/>
              </a:solidFill>
            </a:endParaRPr>
          </a:p>
          <a:p>
            <a:r>
              <a:rPr lang="nl-BE" sz="2000" dirty="0" smtClean="0">
                <a:solidFill>
                  <a:schemeClr val="tx1"/>
                </a:solidFill>
              </a:rPr>
              <a:t>Carbofisc maakt raming winst 2017</a:t>
            </a:r>
          </a:p>
          <a:p>
            <a:pPr marL="0" indent="0">
              <a:buNone/>
            </a:pPr>
            <a:endParaRPr lang="nl-BE" sz="2000" dirty="0" smtClean="0">
              <a:solidFill>
                <a:schemeClr val="tx1"/>
              </a:solidFill>
            </a:endParaRPr>
          </a:p>
          <a:p>
            <a:r>
              <a:rPr lang="nl-BE" sz="2000" dirty="0" smtClean="0">
                <a:solidFill>
                  <a:schemeClr val="tx1"/>
                </a:solidFill>
              </a:rPr>
              <a:t>Automatische afrekening zal gebeuren in 2019</a:t>
            </a:r>
          </a:p>
          <a:p>
            <a:endParaRPr lang="nl-BE" sz="2000" dirty="0">
              <a:solidFill>
                <a:schemeClr val="tx1"/>
              </a:solidFill>
            </a:endParaRPr>
          </a:p>
          <a:p>
            <a:endParaRPr lang="nl-BE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dirty="0" smtClean="0">
                <a:solidFill>
                  <a:schemeClr val="tx1"/>
                </a:solidFill>
              </a:rPr>
              <a:t>MAAR: </a:t>
            </a:r>
          </a:p>
          <a:p>
            <a:r>
              <a:rPr lang="nl-BE" sz="2000" dirty="0" smtClean="0">
                <a:solidFill>
                  <a:schemeClr val="tx1"/>
                </a:solidFill>
              </a:rPr>
              <a:t>bijdragen vrijwillig verhogen = extra kosten in 2017</a:t>
            </a:r>
          </a:p>
          <a:p>
            <a:r>
              <a:rPr lang="nl-BE" sz="2000" dirty="0">
                <a:solidFill>
                  <a:schemeClr val="tx1"/>
                </a:solidFill>
              </a:rPr>
              <a:t>b</a:t>
            </a:r>
            <a:r>
              <a:rPr lang="nl-BE" sz="2000" dirty="0" smtClean="0">
                <a:solidFill>
                  <a:schemeClr val="tx1"/>
                </a:solidFill>
              </a:rPr>
              <a:t>ijdragen verlagen met motivatie</a:t>
            </a:r>
            <a:endParaRPr lang="nl-BE" sz="2000" dirty="0">
              <a:solidFill>
                <a:schemeClr val="tx1"/>
              </a:solidFill>
            </a:endParaRPr>
          </a:p>
          <a:p>
            <a:endParaRPr lang="nl-BE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97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Reserves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BE" sz="2000" dirty="0" smtClean="0">
                <a:solidFill>
                  <a:schemeClr val="tx1"/>
                </a:solidFill>
              </a:rPr>
              <a:t>Ontstaan door: </a:t>
            </a:r>
          </a:p>
          <a:p>
            <a:r>
              <a:rPr lang="nl-BE" sz="2000" dirty="0" smtClean="0">
                <a:solidFill>
                  <a:schemeClr val="tx1"/>
                </a:solidFill>
              </a:rPr>
              <a:t>Vrijwillig </a:t>
            </a:r>
            <a:r>
              <a:rPr lang="nl-BE" sz="2000" dirty="0" smtClean="0">
                <a:solidFill>
                  <a:schemeClr val="tx1"/>
                </a:solidFill>
              </a:rPr>
              <a:t>verhogen van voorgestelde bijdragen</a:t>
            </a:r>
            <a:endParaRPr lang="nl-BE" sz="2000" dirty="0" smtClean="0">
              <a:solidFill>
                <a:schemeClr val="tx1"/>
              </a:solidFill>
            </a:endParaRPr>
          </a:p>
          <a:p>
            <a:r>
              <a:rPr lang="nl-BE" sz="2000" dirty="0" smtClean="0">
                <a:solidFill>
                  <a:schemeClr val="tx1"/>
                </a:solidFill>
              </a:rPr>
              <a:t>Goedgekeurde verlaging</a:t>
            </a:r>
            <a:endParaRPr lang="nl-BE" sz="2000" dirty="0" smtClean="0">
              <a:solidFill>
                <a:schemeClr val="tx1"/>
              </a:solidFill>
            </a:endParaRPr>
          </a:p>
          <a:p>
            <a:r>
              <a:rPr lang="nl-BE" sz="2000" dirty="0" smtClean="0">
                <a:solidFill>
                  <a:schemeClr val="tx1"/>
                </a:solidFill>
              </a:rPr>
              <a:t>Automatische </a:t>
            </a:r>
            <a:r>
              <a:rPr lang="nl-BE" sz="2000" dirty="0" smtClean="0">
                <a:solidFill>
                  <a:schemeClr val="tx1"/>
                </a:solidFill>
              </a:rPr>
              <a:t>afrekening van 2015</a:t>
            </a:r>
            <a:endParaRPr lang="nl-BE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sz="2000" dirty="0" smtClean="0"/>
          </a:p>
          <a:p>
            <a:pPr marL="0" indent="0">
              <a:buNone/>
            </a:pPr>
            <a:r>
              <a:rPr lang="nl-BE" sz="2000" dirty="0" smtClean="0">
                <a:solidFill>
                  <a:schemeClr val="tx1"/>
                </a:solidFill>
              </a:rPr>
              <a:t>Reserves </a:t>
            </a:r>
            <a:r>
              <a:rPr lang="nl-BE" sz="2000" dirty="0" smtClean="0">
                <a:solidFill>
                  <a:schemeClr val="tx1"/>
                </a:solidFill>
              </a:rPr>
              <a:t>2016: </a:t>
            </a:r>
            <a:endParaRPr lang="nl-BE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dirty="0" smtClean="0">
                <a:solidFill>
                  <a:schemeClr val="tx1"/>
                </a:solidFill>
              </a:rPr>
              <a:t>vastgeklikt </a:t>
            </a:r>
            <a:r>
              <a:rPr lang="nl-BE" sz="2000" dirty="0" smtClean="0">
                <a:solidFill>
                  <a:schemeClr val="tx1"/>
                </a:solidFill>
              </a:rPr>
              <a:t>tot </a:t>
            </a:r>
            <a:r>
              <a:rPr lang="nl-BE" sz="2000" dirty="0" smtClean="0">
                <a:solidFill>
                  <a:schemeClr val="tx1"/>
                </a:solidFill>
              </a:rPr>
              <a:t>afrekening lente </a:t>
            </a:r>
            <a:r>
              <a:rPr lang="nl-BE" sz="2000" dirty="0" smtClean="0">
                <a:solidFill>
                  <a:schemeClr val="tx1"/>
                </a:solidFill>
              </a:rPr>
              <a:t>2018</a:t>
            </a:r>
          </a:p>
          <a:p>
            <a:pPr marL="0" indent="0">
              <a:buNone/>
            </a:pPr>
            <a:endParaRPr lang="nl-BE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000" dirty="0" smtClean="0">
                <a:solidFill>
                  <a:schemeClr val="tx1"/>
                </a:solidFill>
              </a:rPr>
              <a:t>Reserves </a:t>
            </a:r>
            <a:r>
              <a:rPr lang="nl-BE" sz="2000" dirty="0" smtClean="0">
                <a:solidFill>
                  <a:schemeClr val="tx1"/>
                </a:solidFill>
              </a:rPr>
              <a:t>2017: </a:t>
            </a:r>
          </a:p>
          <a:p>
            <a:pPr marL="0" indent="0">
              <a:buNone/>
            </a:pPr>
            <a:r>
              <a:rPr lang="nl-BE" sz="2000" dirty="0" smtClean="0">
                <a:solidFill>
                  <a:schemeClr val="tx1"/>
                </a:solidFill>
              </a:rPr>
              <a:t>terug vragen voor eind december</a:t>
            </a:r>
          </a:p>
          <a:p>
            <a:pPr marL="0" indent="0">
              <a:buNone/>
            </a:pPr>
            <a:r>
              <a:rPr lang="nl-BE" sz="2000" dirty="0" smtClean="0">
                <a:solidFill>
                  <a:schemeClr val="tx1"/>
                </a:solidFill>
              </a:rPr>
              <a:t>of aanwenden voor kwartaal 4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520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1340" y="116632"/>
            <a:ext cx="8229600" cy="926629"/>
          </a:xfrm>
        </p:spPr>
        <p:txBody>
          <a:bodyPr/>
          <a:lstStyle/>
          <a:p>
            <a:r>
              <a:rPr lang="en-GB" dirty="0" err="1"/>
              <a:t>Rechten</a:t>
            </a:r>
            <a:r>
              <a:rPr lang="en-GB" dirty="0"/>
              <a:t> </a:t>
            </a:r>
            <a:r>
              <a:rPr lang="en-GB" dirty="0" err="1" smtClean="0"/>
              <a:t>als</a:t>
            </a:r>
            <a:r>
              <a:rPr lang="en-GB" dirty="0" smtClean="0"/>
              <a:t> </a:t>
            </a:r>
            <a:r>
              <a:rPr lang="en-GB" dirty="0" err="1" smtClean="0"/>
              <a:t>zelfstandige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ijdelijke aanduiding voor tekst 13"/>
          <p:cNvSpPr txBox="1">
            <a:spLocks/>
          </p:cNvSpPr>
          <p:nvPr/>
        </p:nvSpPr>
        <p:spPr>
          <a:xfrm>
            <a:off x="827584" y="2492897"/>
            <a:ext cx="2232248" cy="2088231"/>
          </a:xfrm>
          <a:prstGeom prst="rect">
            <a:avLst/>
          </a:prstGeom>
          <a:solidFill>
            <a:srgbClr val="FF6600"/>
          </a:solidFill>
          <a:ln w="25400">
            <a:solidFill>
              <a:schemeClr val="bg1"/>
            </a:solidFill>
          </a:ln>
        </p:spPr>
        <p:txBody>
          <a:bodyPr vert="horz" lIns="180000" tIns="360000" rIns="180000" bIns="360000" rtlCol="0" anchor="ctr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U</a:t>
            </a:r>
            <a:r>
              <a:rPr lang="en-GB" sz="1800" b="1" dirty="0" err="1" smtClean="0">
                <a:solidFill>
                  <a:schemeClr val="bg1"/>
                </a:solidFill>
              </a:rPr>
              <a:t>itkering</a:t>
            </a:r>
            <a:r>
              <a:rPr lang="en-GB" sz="1800" b="1" dirty="0" smtClean="0">
                <a:solidFill>
                  <a:schemeClr val="bg1"/>
                </a:solidFill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</a:rPr>
              <a:t>Ziekte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16" name="Tijdelijke aanduiding voor tekst 13"/>
          <p:cNvSpPr txBox="1">
            <a:spLocks/>
          </p:cNvSpPr>
          <p:nvPr/>
        </p:nvSpPr>
        <p:spPr>
          <a:xfrm>
            <a:off x="3419872" y="2492897"/>
            <a:ext cx="2232248" cy="2088231"/>
          </a:xfrm>
          <a:prstGeom prst="rect">
            <a:avLst/>
          </a:prstGeom>
          <a:solidFill>
            <a:srgbClr val="FF6600"/>
          </a:solidFill>
          <a:ln w="25400">
            <a:solidFill>
              <a:schemeClr val="bg1"/>
            </a:solidFill>
          </a:ln>
        </p:spPr>
        <p:txBody>
          <a:bodyPr vert="horz" lIns="180000" tIns="360000" rIns="180000" bIns="360000" rtlCol="0" anchor="ctr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/>
              <a:t> </a:t>
            </a:r>
            <a:r>
              <a:rPr lang="en-GB" sz="1800" b="1" dirty="0" err="1" smtClean="0">
                <a:solidFill>
                  <a:schemeClr val="bg1"/>
                </a:solidFill>
              </a:rPr>
              <a:t>Wettelijk</a:t>
            </a:r>
            <a:r>
              <a:rPr lang="en-GB" sz="1800" b="1" dirty="0" smtClean="0">
                <a:solidFill>
                  <a:schemeClr val="bg1"/>
                </a:solidFill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</a:rPr>
              <a:t>Pensioen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17" name="Tijdelijke aanduiding voor tekst 13"/>
          <p:cNvSpPr txBox="1">
            <a:spLocks/>
          </p:cNvSpPr>
          <p:nvPr/>
        </p:nvSpPr>
        <p:spPr>
          <a:xfrm>
            <a:off x="5868144" y="2492897"/>
            <a:ext cx="2232248" cy="2088231"/>
          </a:xfrm>
          <a:prstGeom prst="rect">
            <a:avLst/>
          </a:prstGeom>
          <a:solidFill>
            <a:srgbClr val="FF6600"/>
          </a:solidFill>
          <a:ln w="25400">
            <a:solidFill>
              <a:schemeClr val="bg1"/>
            </a:solidFill>
          </a:ln>
        </p:spPr>
        <p:txBody>
          <a:bodyPr vert="horz" lIns="180000" tIns="360000" rIns="180000" bIns="360000" rtlCol="0" anchor="ctr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spcAft>
                <a:spcPts val="600"/>
              </a:spcAft>
              <a:buFontTx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 </a:t>
            </a:r>
            <a:r>
              <a:rPr lang="en-GB" sz="1800" b="1" dirty="0" err="1" smtClean="0">
                <a:solidFill>
                  <a:schemeClr val="bg1"/>
                </a:solidFill>
              </a:rPr>
              <a:t>Kinderbijslag</a:t>
            </a:r>
            <a:endParaRPr lang="en-GB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8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>
          <a:xfrm>
            <a:off x="392113" y="0"/>
            <a:ext cx="8294687" cy="908050"/>
          </a:xfrm>
        </p:spPr>
        <p:txBody>
          <a:bodyPr/>
          <a:lstStyle/>
          <a:p>
            <a:endParaRPr lang="nl-BE" altLang="nl-BE" smtClean="0"/>
          </a:p>
        </p:txBody>
      </p:sp>
      <p:sp>
        <p:nvSpPr>
          <p:cNvPr id="31747" name="Tijdelijke aanduiding voor inhoud 2"/>
          <p:cNvSpPr>
            <a:spLocks noGrp="1"/>
          </p:cNvSpPr>
          <p:nvPr>
            <p:ph idx="1"/>
          </p:nvPr>
        </p:nvSpPr>
        <p:spPr>
          <a:xfrm>
            <a:off x="392113" y="960438"/>
            <a:ext cx="8229600" cy="49164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nl-BE" altLang="nl-BE" dirty="0" smtClean="0"/>
          </a:p>
          <a:p>
            <a:pPr>
              <a:defRPr/>
            </a:pPr>
            <a:endParaRPr lang="nl-BE" altLang="nl-BE" dirty="0" smtClean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492375"/>
            <a:ext cx="83581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07950" y="-5715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nl-BE" sz="2800" b="0" dirty="0" smtClean="0">
              <a:latin typeface="+mj-lt"/>
              <a:cs typeface="Arial" charset="0"/>
            </a:endParaRPr>
          </a:p>
        </p:txBody>
      </p:sp>
      <p:pic>
        <p:nvPicPr>
          <p:cNvPr id="36870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4324350"/>
            <a:ext cx="43338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868863"/>
            <a:ext cx="2873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5437188"/>
            <a:ext cx="360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1476375" y="4324350"/>
            <a:ext cx="33829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BE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mieke.vercauteren@xerius.be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439863" y="4859338"/>
            <a:ext cx="42116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BE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www.linkedin.com/in/miekevercauteren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476375" y="5445125"/>
            <a:ext cx="2590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BE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www.xerius.be/blog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3687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3549">
            <a:off x="5208588" y="1936750"/>
            <a:ext cx="17018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0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064896" cy="563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42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altLang="nl-BE" dirty="0" smtClean="0"/>
              <a:t> Sociaal verzekeringsfonds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68313" y="1557338"/>
            <a:ext cx="4537075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B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OVERHEID</a:t>
            </a:r>
          </a:p>
          <a:p>
            <a:pPr algn="ctr">
              <a:defRPr/>
            </a:pPr>
            <a:endParaRPr lang="nl-BE" sz="2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algn="ctr">
              <a:defRPr/>
            </a:pPr>
            <a:endParaRPr lang="nl-BE" sz="2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algn="ctr">
              <a:defRPr/>
            </a:pPr>
            <a:endParaRPr lang="nl-BE" sz="2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algn="ctr">
              <a:defRPr/>
            </a:pPr>
            <a:r>
              <a:rPr lang="nl-B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Sociaal Verzekeringsfonds</a:t>
            </a:r>
          </a:p>
          <a:p>
            <a:pPr algn="ctr">
              <a:defRPr/>
            </a:pPr>
            <a:endParaRPr lang="nl-BE" sz="2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algn="ctr">
              <a:defRPr/>
            </a:pPr>
            <a:endParaRPr lang="nl-BE" sz="2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algn="ctr">
              <a:defRPr/>
            </a:pPr>
            <a:endParaRPr lang="nl-BE" sz="2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algn="ctr">
              <a:defRPr/>
            </a:pPr>
            <a:endParaRPr lang="nl-BE" sz="2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algn="ctr">
              <a:defRPr/>
            </a:pPr>
            <a:r>
              <a:rPr lang="nl-B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ZELFSTANDIGE</a:t>
            </a:r>
          </a:p>
        </p:txBody>
      </p:sp>
      <p:sp>
        <p:nvSpPr>
          <p:cNvPr id="15364" name="AutoShape 7"/>
          <p:cNvSpPr>
            <a:spLocks noChangeArrowheads="1"/>
          </p:cNvSpPr>
          <p:nvPr/>
        </p:nvSpPr>
        <p:spPr bwMode="auto">
          <a:xfrm>
            <a:off x="2411413" y="2349500"/>
            <a:ext cx="288925" cy="792163"/>
          </a:xfrm>
          <a:prstGeom prst="downArrow">
            <a:avLst>
              <a:gd name="adj1" fmla="val 50000"/>
              <a:gd name="adj2" fmla="val 68544"/>
            </a:avLst>
          </a:prstGeom>
          <a:solidFill>
            <a:srgbClr val="5859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8595B"/>
                </a:solidFill>
                <a:latin typeface="Gotham Rounded Book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8595B"/>
                </a:solidFill>
                <a:latin typeface="Gotham Rounded Book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8595B"/>
                </a:solidFill>
                <a:latin typeface="Gotham Rounded Book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8595B"/>
                </a:solidFill>
                <a:latin typeface="Gotham Rounded Book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BE" altLang="nl-BE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5" name="AutoShape 7"/>
          <p:cNvSpPr>
            <a:spLocks noChangeArrowheads="1"/>
          </p:cNvSpPr>
          <p:nvPr/>
        </p:nvSpPr>
        <p:spPr bwMode="auto">
          <a:xfrm>
            <a:off x="2411413" y="4221163"/>
            <a:ext cx="288925" cy="792162"/>
          </a:xfrm>
          <a:prstGeom prst="downArrow">
            <a:avLst>
              <a:gd name="adj1" fmla="val 50000"/>
              <a:gd name="adj2" fmla="val 68544"/>
            </a:avLst>
          </a:prstGeom>
          <a:solidFill>
            <a:srgbClr val="5859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8595B"/>
                </a:solidFill>
                <a:latin typeface="Gotham Rounded Book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8595B"/>
                </a:solidFill>
                <a:latin typeface="Gotham Rounded Book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8595B"/>
                </a:solidFill>
                <a:latin typeface="Gotham Rounded Book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8595B"/>
                </a:solidFill>
                <a:latin typeface="Gotham Rounded Book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BE" altLang="nl-BE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2916238" y="2317750"/>
            <a:ext cx="287337" cy="792163"/>
          </a:xfrm>
          <a:prstGeom prst="upArrow">
            <a:avLst>
              <a:gd name="adj1" fmla="val 50000"/>
              <a:gd name="adj2" fmla="val 68923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8595B"/>
                </a:solidFill>
                <a:latin typeface="Gotham Rounded Book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8595B"/>
                </a:solidFill>
                <a:latin typeface="Gotham Rounded Book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8595B"/>
                </a:solidFill>
                <a:latin typeface="Gotham Rounded Book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8595B"/>
                </a:solidFill>
                <a:latin typeface="Gotham Rounded Book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BE" altLang="nl-BE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7" name="AutoShape 6"/>
          <p:cNvSpPr>
            <a:spLocks noChangeArrowheads="1"/>
          </p:cNvSpPr>
          <p:nvPr/>
        </p:nvSpPr>
        <p:spPr bwMode="auto">
          <a:xfrm>
            <a:off x="2916238" y="4221163"/>
            <a:ext cx="287337" cy="792162"/>
          </a:xfrm>
          <a:prstGeom prst="upArrow">
            <a:avLst>
              <a:gd name="adj1" fmla="val 50000"/>
              <a:gd name="adj2" fmla="val 68923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8595B"/>
                </a:solidFill>
                <a:latin typeface="Gotham Rounded Book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8595B"/>
                </a:solidFill>
                <a:latin typeface="Gotham Rounded Book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8595B"/>
                </a:solidFill>
                <a:latin typeface="Gotham Rounded Book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8595B"/>
                </a:solidFill>
                <a:latin typeface="Gotham Rounded Book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BE" altLang="nl-BE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5262563" y="1628775"/>
            <a:ext cx="3268662" cy="42513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>
              <a:solidFill>
                <a:prstClr val="white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573713" y="2060575"/>
            <a:ext cx="2957512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BE" sz="2000" dirty="0">
                <a:solidFill>
                  <a:prstClr val="black"/>
                </a:solidFill>
                <a:cs typeface="Arial" panose="020B0604020202020204" pitchFamily="34" charset="0"/>
              </a:rPr>
              <a:t>SOCIALE </a:t>
            </a:r>
            <a:r>
              <a:rPr lang="nl-BE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ZEKERHEID</a:t>
            </a:r>
          </a:p>
          <a:p>
            <a:pPr>
              <a:defRPr/>
            </a:pPr>
            <a:endParaRPr lang="nl-BE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nl-BE" dirty="0" smtClean="0">
                <a:solidFill>
                  <a:prstClr val="black"/>
                </a:solidFill>
                <a:cs typeface="Arial" panose="020B0604020202020204" pitchFamily="34" charset="0"/>
              </a:rPr>
              <a:t>Pensioen</a:t>
            </a:r>
          </a:p>
          <a:p>
            <a:pPr>
              <a:defRPr/>
            </a:pPr>
            <a:r>
              <a:rPr lang="nl-BE" dirty="0" smtClean="0">
                <a:solidFill>
                  <a:prstClr val="black"/>
                </a:solidFill>
                <a:cs typeface="Arial" panose="020B0604020202020204" pitchFamily="34" charset="0"/>
              </a:rPr>
              <a:t>Ziekteverzekering</a:t>
            </a:r>
            <a:endParaRPr lang="nl-BE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nl-BE" dirty="0">
                <a:solidFill>
                  <a:prstClr val="black"/>
                </a:solidFill>
                <a:cs typeface="Arial" panose="020B0604020202020204" pitchFamily="34" charset="0"/>
              </a:rPr>
              <a:t>Kinderbijslag</a:t>
            </a:r>
          </a:p>
          <a:p>
            <a:pPr>
              <a:defRPr/>
            </a:pPr>
            <a:r>
              <a:rPr lang="nl-BE" b="1" dirty="0">
                <a:solidFill>
                  <a:prstClr val="black"/>
                </a:solidFill>
                <a:cs typeface="Arial" panose="020B0604020202020204" pitchFamily="34" charset="0"/>
              </a:rPr>
              <a:t>Adviesverlening</a:t>
            </a:r>
          </a:p>
          <a:p>
            <a:pPr marL="285750" indent="-285750">
              <a:buFontTx/>
              <a:buChar char="-"/>
              <a:defRPr/>
            </a:pPr>
            <a:endParaRPr lang="nl-BE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  <a:defRPr/>
            </a:pPr>
            <a:endParaRPr lang="nl-BE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nl-BE" sz="2000" dirty="0">
                <a:solidFill>
                  <a:prstClr val="black"/>
                </a:solidFill>
                <a:cs typeface="Arial" panose="020B0604020202020204" pitchFamily="34" charset="0"/>
              </a:rPr>
              <a:t>Berekenen en innen van sociale bijdragen</a:t>
            </a:r>
          </a:p>
        </p:txBody>
      </p:sp>
    </p:spTree>
    <p:extLst>
      <p:ext uri="{BB962C8B-B14F-4D97-AF65-F5344CB8AC3E}">
        <p14:creationId xmlns:p14="http://schemas.microsoft.com/office/powerpoint/2010/main" val="21496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dirty="0" smtClean="0"/>
              <a:t>  eenmanszaak of vennootschap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763048"/>
              </p:ext>
            </p:extLst>
          </p:nvPr>
        </p:nvGraphicFramePr>
        <p:xfrm>
          <a:off x="467544" y="908720"/>
          <a:ext cx="8229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1508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052736"/>
            <a:ext cx="9937104" cy="4968552"/>
          </a:xfrm>
          <a:prstGeom prst="rect">
            <a:avLst/>
          </a:prstGeom>
          <a:noFill/>
          <a:ln>
            <a:noFill/>
          </a:ln>
          <a:effectLst>
            <a:outerShdw blurRad="546100" dir="1524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0907"/>
            <a:ext cx="8229600" cy="8651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 smtClean="0"/>
              <a:t>eenmanszaak</a:t>
            </a:r>
            <a:endParaRPr lang="nl-BE" i="1" dirty="0"/>
          </a:p>
        </p:txBody>
      </p:sp>
      <p:sp>
        <p:nvSpPr>
          <p:cNvPr id="5" name="Tekstvak 4"/>
          <p:cNvSpPr txBox="1"/>
          <p:nvPr/>
        </p:nvSpPr>
        <p:spPr>
          <a:xfrm>
            <a:off x="954112" y="3861048"/>
            <a:ext cx="5634111" cy="286232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nl-BE" sz="3600" dirty="0" smtClean="0">
                <a:solidFill>
                  <a:schemeClr val="bg1"/>
                </a:solidFill>
              </a:rPr>
              <a:t>Bruto-inkomen</a:t>
            </a:r>
          </a:p>
          <a:p>
            <a:r>
              <a:rPr lang="nl-BE" sz="3600" dirty="0" smtClean="0">
                <a:solidFill>
                  <a:schemeClr val="bg1"/>
                </a:solidFill>
              </a:rPr>
              <a:t>-kosten</a:t>
            </a:r>
          </a:p>
          <a:p>
            <a:r>
              <a:rPr lang="nl-BE" sz="3600" u="sng" dirty="0" smtClean="0">
                <a:solidFill>
                  <a:schemeClr val="bg1"/>
                </a:solidFill>
              </a:rPr>
              <a:t>-sociale bijdragen</a:t>
            </a:r>
          </a:p>
          <a:p>
            <a:r>
              <a:rPr lang="nl-BE" sz="3600" dirty="0" smtClean="0">
                <a:solidFill>
                  <a:schemeClr val="bg1"/>
                </a:solidFill>
              </a:rPr>
              <a:t>Netto belastbaar inkomen</a:t>
            </a:r>
          </a:p>
          <a:p>
            <a:r>
              <a:rPr lang="nl-BE" sz="3600" dirty="0" smtClean="0">
                <a:solidFill>
                  <a:schemeClr val="bg1"/>
                </a:solidFill>
              </a:rPr>
              <a:t> sociale bijdragen</a:t>
            </a:r>
            <a:endParaRPr lang="nl-BE" sz="2800" dirty="0" smtClean="0">
              <a:solidFill>
                <a:schemeClr val="bg1"/>
              </a:solidFill>
            </a:endParaRPr>
          </a:p>
        </p:txBody>
      </p:sp>
      <p:sp>
        <p:nvSpPr>
          <p:cNvPr id="3" name="PIJL-RECHTS 2"/>
          <p:cNvSpPr/>
          <p:nvPr/>
        </p:nvSpPr>
        <p:spPr>
          <a:xfrm>
            <a:off x="1454746" y="6201841"/>
            <a:ext cx="504056" cy="360040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3385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0907"/>
            <a:ext cx="8229600" cy="8651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 smtClean="0"/>
              <a:t>vennootschap</a:t>
            </a:r>
            <a:endParaRPr lang="nl-BE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6" y="890199"/>
            <a:ext cx="9144000" cy="514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292080" y="3955365"/>
            <a:ext cx="3401863" cy="1200329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nl-BE" sz="3600" dirty="0" smtClean="0">
                <a:solidFill>
                  <a:schemeClr val="bg1"/>
                </a:solidFill>
              </a:rPr>
              <a:t>Bezoldiging</a:t>
            </a:r>
          </a:p>
          <a:p>
            <a:r>
              <a:rPr lang="nl-BE" sz="3600" dirty="0" smtClean="0">
                <a:solidFill>
                  <a:schemeClr val="bg1"/>
                </a:solidFill>
              </a:rPr>
              <a:t>zaakvoerder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71575"/>
            <a:ext cx="34194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82" y="5787807"/>
            <a:ext cx="397911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95536" y="5781457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smtClean="0">
                <a:solidFill>
                  <a:schemeClr val="bg1"/>
                </a:solidFill>
              </a:rPr>
              <a:t>Sociale  bijdragen</a:t>
            </a:r>
            <a:endParaRPr lang="nl-BE" sz="3600" dirty="0">
              <a:solidFill>
                <a:schemeClr val="bg1"/>
              </a:solidFill>
            </a:endParaRPr>
          </a:p>
        </p:txBody>
      </p:sp>
      <p:sp>
        <p:nvSpPr>
          <p:cNvPr id="4" name="Gekromde PIJL-RECHTS 3"/>
          <p:cNvSpPr/>
          <p:nvPr/>
        </p:nvSpPr>
        <p:spPr>
          <a:xfrm rot="20298026">
            <a:off x="3482008" y="3064337"/>
            <a:ext cx="1110753" cy="1861297"/>
          </a:xfrm>
          <a:prstGeom prst="curvedRightArrow">
            <a:avLst/>
          </a:prstGeom>
          <a:solidFill>
            <a:schemeClr val="accent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6" name="Gekromde PIJL-LINKS 5"/>
          <p:cNvSpPr/>
          <p:nvPr/>
        </p:nvSpPr>
        <p:spPr>
          <a:xfrm rot="1673313">
            <a:off x="5360163" y="5536020"/>
            <a:ext cx="1010717" cy="1216152"/>
          </a:xfrm>
          <a:prstGeom prst="curvedLeftArrow">
            <a:avLst/>
          </a:prstGeom>
          <a:solidFill>
            <a:schemeClr val="accent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73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 smtClean="0">
                <a:cs typeface="Arial" pitchFamily="34" charset="0"/>
              </a:rPr>
              <a:t>Hoe aansluiten? </a:t>
            </a:r>
            <a:endParaRPr lang="nl-BE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nl-BE" altLang="nl-B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nl-BE" altLang="nl-BE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nl-BE" altLang="nl-B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nl-BE" altLang="nl-BE" sz="2000" dirty="0" smtClean="0">
                <a:solidFill>
                  <a:schemeClr val="tx1"/>
                </a:solidFill>
                <a:cs typeface="Arial" pitchFamily="34" charset="0"/>
              </a:rPr>
              <a:t>HOOFDBEROEP    			BIJBEROEP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nl-BE" altLang="nl-BE" sz="20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nl-BE" altLang="nl-BE" sz="20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nl-BE" altLang="nl-BE" sz="20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nl-BE" altLang="nl-BE" sz="2000" dirty="0" smtClean="0">
                <a:solidFill>
                  <a:schemeClr val="tx1"/>
                </a:solidFill>
                <a:cs typeface="Arial" pitchFamily="34" charset="0"/>
              </a:rPr>
              <a:t>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nl-BE" altLang="nl-BE" sz="20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nl-BE" altLang="nl-BE" sz="2000" dirty="0" smtClean="0">
                <a:solidFill>
                  <a:schemeClr val="tx1"/>
                </a:solidFill>
                <a:cs typeface="Arial" pitchFamily="34" charset="0"/>
              </a:rPr>
              <a:t>	geen andere activiteit   		 loontrekkende activiteit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nl-BE" altLang="nl-BE" sz="2000" dirty="0" smtClean="0">
                <a:solidFill>
                  <a:schemeClr val="tx1"/>
                </a:solidFill>
                <a:cs typeface="Arial" pitchFamily="34" charset="0"/>
              </a:rPr>
              <a:t>         </a:t>
            </a:r>
            <a:endParaRPr lang="en-US" altLang="nl-BE" sz="20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177663" y="2665882"/>
            <a:ext cx="288925" cy="792162"/>
          </a:xfrm>
          <a:prstGeom prst="downArrow">
            <a:avLst>
              <a:gd name="adj1" fmla="val 50000"/>
              <a:gd name="adj2" fmla="val 68544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8595B"/>
                </a:solidFill>
                <a:latin typeface="Gotham Rounded Book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8595B"/>
                </a:solidFill>
                <a:latin typeface="Gotham Rounded Book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8595B"/>
                </a:solidFill>
                <a:latin typeface="Gotham Rounded Book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8595B"/>
                </a:solidFill>
                <a:latin typeface="Gotham Rounded Book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BE" altLang="nl-BE" sz="24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516216" y="2708846"/>
            <a:ext cx="288925" cy="792162"/>
          </a:xfrm>
          <a:prstGeom prst="downArrow">
            <a:avLst>
              <a:gd name="adj1" fmla="val 50000"/>
              <a:gd name="adj2" fmla="val 68544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8595B"/>
                </a:solidFill>
                <a:latin typeface="Gotham Rounded Book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8595B"/>
                </a:solidFill>
                <a:latin typeface="Gotham Rounded Book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8595B"/>
                </a:solidFill>
                <a:latin typeface="Gotham Rounded Book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8595B"/>
                </a:solidFill>
                <a:latin typeface="Gotham Rounded Book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BE" altLang="nl-BE" sz="24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5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Verschil hoofdberoep - bijberoep</a:t>
            </a:r>
            <a:endParaRPr lang="nl-BE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nl-BE" altLang="nl-BE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Hoofdberoep</a:t>
            </a:r>
          </a:p>
          <a:p>
            <a:pPr marL="0" lvl="1" indent="0">
              <a:buFontTx/>
              <a:buNone/>
              <a:defRPr/>
            </a:pPr>
            <a:r>
              <a:rPr lang="nl-BE" altLang="nl-B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Minimumbijdrage: ongeveer 700 </a:t>
            </a:r>
            <a:r>
              <a:rPr lang="nl-BE" altLang="nl-BE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euro per kwartaal </a:t>
            </a:r>
            <a:endParaRPr lang="nl-BE" altLang="nl-BE" sz="2400" dirty="0" smtClean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  <a:p>
            <a:pPr marL="0" lvl="1" indent="0">
              <a:buFontTx/>
              <a:buNone/>
              <a:defRPr/>
            </a:pPr>
            <a:r>
              <a:rPr lang="nl-BE" altLang="nl-B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Basis: netto </a:t>
            </a:r>
            <a:r>
              <a:rPr lang="nl-BE" altLang="nl-BE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belastbaar inkomen van </a:t>
            </a:r>
            <a:r>
              <a:rPr lang="nl-BE" altLang="nl-B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ongeveer 13.300 </a:t>
            </a:r>
            <a:r>
              <a:rPr lang="nl-BE" altLang="nl-BE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euro</a:t>
            </a:r>
          </a:p>
          <a:p>
            <a:pPr marL="457200" lvl="1" indent="-457200">
              <a:defRPr/>
            </a:pPr>
            <a:endParaRPr lang="nl-BE" altLang="nl-BE" sz="2400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  <a:p>
            <a:pPr>
              <a:defRPr/>
            </a:pPr>
            <a:r>
              <a:rPr lang="nl-BE" altLang="nl-B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Bijberoep</a:t>
            </a:r>
          </a:p>
          <a:p>
            <a:pPr marL="0" indent="0">
              <a:buFontTx/>
              <a:buNone/>
              <a:defRPr/>
            </a:pPr>
            <a:r>
              <a:rPr lang="nl-BE" altLang="nl-B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Minimumbijdrage: ongeveer 80 euro per kwartaal </a:t>
            </a:r>
          </a:p>
          <a:p>
            <a:pPr marL="0" indent="0">
              <a:buFontTx/>
              <a:buNone/>
              <a:defRPr/>
            </a:pPr>
            <a:r>
              <a:rPr lang="nl-BE" altLang="nl-B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Basis: netto belastbaar inkomen van ongeveer 1.470 euro</a:t>
            </a:r>
            <a:endParaRPr lang="nl-BE" altLang="nl-BE" sz="1800" dirty="0"/>
          </a:p>
          <a:p>
            <a:pPr marL="0" indent="0">
              <a:buFontTx/>
              <a:buNone/>
              <a:defRPr/>
            </a:pPr>
            <a:endParaRPr lang="nl-BE" altLang="nl-BE" sz="1800" dirty="0" smtClean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  <a:p>
            <a:pPr marL="0" indent="0">
              <a:buFontTx/>
              <a:buNone/>
              <a:defRPr/>
            </a:pPr>
            <a:endParaRPr lang="nl-BE" altLang="nl-BE" sz="1800" dirty="0" smtClean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nl-BE" altLang="nl-B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Opgelet: </a:t>
            </a:r>
          </a:p>
          <a:p>
            <a:pPr marL="0" indent="0">
              <a:buFontTx/>
              <a:buNone/>
              <a:defRPr/>
            </a:pPr>
            <a:r>
              <a:rPr lang="nl-BE" altLang="nl-B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steeds een regularisatie eens het werkelijke inkomen gekend is: </a:t>
            </a:r>
          </a:p>
          <a:p>
            <a:pPr marL="0" indent="0">
              <a:buFontTx/>
              <a:buNone/>
              <a:defRPr/>
            </a:pPr>
            <a:r>
              <a:rPr lang="nl-BE" altLang="nl-B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21% op de winst</a:t>
            </a:r>
            <a:endParaRPr lang="nl-BE" altLang="nl-BE" sz="2400" dirty="0" smtClean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0"/>
            <a:ext cx="8507412" cy="865188"/>
          </a:xfrm>
        </p:spPr>
        <p:txBody>
          <a:bodyPr/>
          <a:lstStyle/>
          <a:p>
            <a:pPr>
              <a:defRPr/>
            </a:pPr>
            <a:r>
              <a:rPr lang="nl-BE" sz="3200" dirty="0" smtClean="0">
                <a:solidFill>
                  <a:schemeClr val="accent3"/>
                </a:solidFill>
              </a:rPr>
              <a:t>Elk jaar een Afrekening </a:t>
            </a:r>
            <a:endParaRPr lang="nl-BE" sz="3200" dirty="0">
              <a:solidFill>
                <a:schemeClr val="accent3"/>
              </a:solidFill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246626"/>
              </p:ext>
            </p:extLst>
          </p:nvPr>
        </p:nvGraphicFramePr>
        <p:xfrm>
          <a:off x="755650" y="2420938"/>
          <a:ext cx="7632702" cy="7921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72117"/>
                <a:gridCol w="1272117"/>
                <a:gridCol w="1272117"/>
                <a:gridCol w="1272117"/>
                <a:gridCol w="1272117"/>
                <a:gridCol w="1272117"/>
              </a:tblGrid>
              <a:tr h="792162">
                <a:tc>
                  <a:txBody>
                    <a:bodyPr/>
                    <a:lstStyle/>
                    <a:p>
                      <a:r>
                        <a:rPr lang="nl-BE" sz="1800" dirty="0" smtClean="0"/>
                        <a:t>2014</a:t>
                      </a:r>
                      <a:endParaRPr lang="nl-BE" sz="1800" dirty="0"/>
                    </a:p>
                  </a:txBody>
                  <a:tcPr marL="91438" marR="91438" marT="45724" marB="4572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800" dirty="0" smtClean="0"/>
                        <a:t>2015</a:t>
                      </a:r>
                      <a:endParaRPr lang="nl-BE" sz="1800" dirty="0"/>
                    </a:p>
                  </a:txBody>
                  <a:tcPr marL="91438" marR="91438" marT="45724" marB="4572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800" dirty="0" smtClean="0"/>
                        <a:t>2016</a:t>
                      </a:r>
                      <a:endParaRPr lang="nl-BE" sz="1800" dirty="0"/>
                    </a:p>
                  </a:txBody>
                  <a:tcPr marL="91438" marR="91438" marT="45724" marB="4572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800" dirty="0" smtClean="0"/>
                        <a:t>2017</a:t>
                      </a:r>
                      <a:endParaRPr lang="nl-BE" sz="1800" dirty="0"/>
                    </a:p>
                  </a:txBody>
                  <a:tcPr marL="91438" marR="91438" marT="45724" marB="4572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800" dirty="0" smtClean="0"/>
                        <a:t>2018</a:t>
                      </a:r>
                      <a:endParaRPr lang="nl-BE" sz="1800" dirty="0"/>
                    </a:p>
                  </a:txBody>
                  <a:tcPr marL="91438" marR="91438" marT="45724" marB="4572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800" dirty="0" smtClean="0"/>
                        <a:t>2019</a:t>
                      </a:r>
                      <a:endParaRPr lang="nl-BE" sz="1800" dirty="0"/>
                    </a:p>
                  </a:txBody>
                  <a:tcPr marL="91438" marR="91438" marT="45724" marB="45724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6" name="U-vormige pijl 5"/>
          <p:cNvSpPr/>
          <p:nvPr/>
        </p:nvSpPr>
        <p:spPr>
          <a:xfrm flipH="1">
            <a:off x="1187450" y="1773238"/>
            <a:ext cx="3671888" cy="647700"/>
          </a:xfrm>
          <a:prstGeom prst="uturnArrow">
            <a:avLst>
              <a:gd name="adj1" fmla="val 4843"/>
              <a:gd name="adj2" fmla="val 13662"/>
              <a:gd name="adj3" fmla="val 25000"/>
              <a:gd name="adj4" fmla="val 43750"/>
              <a:gd name="adj5" fmla="val 75000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>
              <a:solidFill>
                <a:schemeClr val="accent6"/>
              </a:solidFill>
            </a:endParaRPr>
          </a:p>
        </p:txBody>
      </p:sp>
      <p:sp>
        <p:nvSpPr>
          <p:cNvPr id="8" name="PIJL-OMLAAG 7"/>
          <p:cNvSpPr/>
          <p:nvPr/>
        </p:nvSpPr>
        <p:spPr>
          <a:xfrm>
            <a:off x="4748213" y="3213100"/>
            <a:ext cx="328612" cy="149066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10" name="U-vormige pijl 9"/>
          <p:cNvSpPr/>
          <p:nvPr/>
        </p:nvSpPr>
        <p:spPr>
          <a:xfrm flipH="1" flipV="1">
            <a:off x="5435600" y="3213100"/>
            <a:ext cx="2305050" cy="777875"/>
          </a:xfrm>
          <a:prstGeom prst="uturnArrow">
            <a:avLst>
              <a:gd name="adj1" fmla="val 4843"/>
              <a:gd name="adj2" fmla="val 13662"/>
              <a:gd name="adj3" fmla="val 25000"/>
              <a:gd name="adj4" fmla="val 43750"/>
              <a:gd name="adj5" fmla="val 7500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>
              <a:solidFill>
                <a:srgbClr val="FF000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331913" y="1341438"/>
            <a:ext cx="35798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BE" sz="20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Voorlopige bijdrage op N-3</a:t>
            </a:r>
          </a:p>
        </p:txBody>
      </p:sp>
      <p:sp>
        <p:nvSpPr>
          <p:cNvPr id="11287" name="Tekstvak 11"/>
          <p:cNvSpPr txBox="1">
            <a:spLocks noChangeArrowheads="1"/>
          </p:cNvSpPr>
          <p:nvPr/>
        </p:nvSpPr>
        <p:spPr bwMode="auto">
          <a:xfrm>
            <a:off x="4032250" y="4797425"/>
            <a:ext cx="370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8595B"/>
                </a:solidFill>
                <a:latin typeface="Gotham Rounded Book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8595B"/>
                </a:solidFill>
                <a:latin typeface="Gotham Rounded Book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8595B"/>
                </a:solidFill>
                <a:latin typeface="Gotham Rounded Book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8595B"/>
                </a:solidFill>
                <a:latin typeface="Gotham Rounded Book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000">
                <a:solidFill>
                  <a:srgbClr val="FF0000"/>
                </a:solidFill>
                <a:latin typeface="Arial" pitchFamily="34" charset="0"/>
              </a:rPr>
              <a:t>Definitieve berekening op N</a:t>
            </a:r>
          </a:p>
        </p:txBody>
      </p:sp>
      <p:sp>
        <p:nvSpPr>
          <p:cNvPr id="11288" name="Tekstvak 12"/>
          <p:cNvSpPr txBox="1">
            <a:spLocks noChangeArrowheads="1"/>
          </p:cNvSpPr>
          <p:nvPr/>
        </p:nvSpPr>
        <p:spPr bwMode="auto">
          <a:xfrm>
            <a:off x="5435600" y="4076700"/>
            <a:ext cx="3024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8595B"/>
                </a:solidFill>
                <a:latin typeface="Gotham Rounded Book" pitchFamily="50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8595B"/>
                </a:solidFill>
                <a:latin typeface="Gotham Rounded Book" pitchFamily="50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8595B"/>
                </a:solidFill>
                <a:latin typeface="Gotham Rounded Book" pitchFamily="50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8595B"/>
                </a:solidFill>
                <a:latin typeface="Gotham Rounded Book" pitchFamily="50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8595B"/>
                </a:solidFill>
                <a:latin typeface="Gotham Rounded Book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000">
                <a:solidFill>
                  <a:srgbClr val="00B050"/>
                </a:solidFill>
                <a:latin typeface="Arial" pitchFamily="34" charset="0"/>
              </a:rPr>
              <a:t>Regularisatie in N+2</a:t>
            </a:r>
          </a:p>
        </p:txBody>
      </p:sp>
      <p:sp>
        <p:nvSpPr>
          <p:cNvPr id="3" name="Rechthoek 2"/>
          <p:cNvSpPr/>
          <p:nvPr/>
        </p:nvSpPr>
        <p:spPr>
          <a:xfrm>
            <a:off x="1476375" y="5516563"/>
            <a:ext cx="4424363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0" lvl="2" indent="-1057275">
              <a:defRPr/>
            </a:pPr>
            <a:r>
              <a:rPr lang="nl-BE" altLang="nl-BE" dirty="0">
                <a:solidFill>
                  <a:srgbClr val="595959"/>
                </a:solidFill>
              </a:rPr>
              <a:t>Te weinig betaald: </a:t>
            </a:r>
            <a:r>
              <a:rPr lang="nl-BE" altLang="nl-BE" dirty="0" err="1">
                <a:solidFill>
                  <a:srgbClr val="595959"/>
                </a:solidFill>
              </a:rPr>
              <a:t>bijvordering</a:t>
            </a:r>
            <a:endParaRPr lang="nl-BE" altLang="nl-BE" dirty="0">
              <a:solidFill>
                <a:srgbClr val="595959"/>
              </a:solidFill>
            </a:endParaRPr>
          </a:p>
          <a:p>
            <a:pPr marL="85725" lvl="2">
              <a:defRPr/>
            </a:pPr>
            <a:r>
              <a:rPr lang="nl-BE" altLang="nl-BE" dirty="0">
                <a:solidFill>
                  <a:srgbClr val="595959"/>
                </a:solidFill>
              </a:rPr>
              <a:t>Te veel betaald: teruggave</a:t>
            </a:r>
          </a:p>
        </p:txBody>
      </p:sp>
    </p:spTree>
    <p:extLst>
      <p:ext uri="{BB962C8B-B14F-4D97-AF65-F5344CB8AC3E}">
        <p14:creationId xmlns:p14="http://schemas.microsoft.com/office/powerpoint/2010/main" val="4230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essiesTEST (2008)">
  <a:themeElements>
    <a:clrScheme name="MinisessiesTEST (2008)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inisessiesTEST (2008)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nisessiesTEST (2008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essiesTEST (2008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essiesTEST (2008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essiesTEST (2008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essiesTEST (2008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essiesTEST (2008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sessiesTEST (2008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sessiesTEST (2008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sessiesTEST (2008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sessiesTEST (2008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sessiesTEST (2008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sessiesTEST (2008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xerius-template">
  <a:themeElements>
    <a:clrScheme name="xerius-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xerius-template">
      <a:majorFont>
        <a:latin typeface="Gotham Rounded Bold"/>
        <a:ea typeface=""/>
        <a:cs typeface=""/>
      </a:majorFont>
      <a:minorFont>
        <a:latin typeface="Gotham Rounded Book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xerius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erius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erius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erius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erius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erius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erius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erius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erius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erius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erius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erius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dere slides">
  <a:themeElements>
    <a:clrScheme name="andere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dere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ndere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dere slid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dere slid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dere slid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dere slid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dere slid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dere slid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dere slid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dere slid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dere slid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dere slid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dere slid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BF">
  <a:themeElements>
    <a:clrScheme name="KB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B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B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B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B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B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B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B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B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B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B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B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B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B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roadshows">
  <a:themeElements>
    <a:clrScheme name="roadshows 16">
      <a:dk1>
        <a:srgbClr val="777777"/>
      </a:dk1>
      <a:lt1>
        <a:srgbClr val="FFFFFF"/>
      </a:lt1>
      <a:dk2>
        <a:srgbClr val="EEAF00"/>
      </a:dk2>
      <a:lt2>
        <a:srgbClr val="808080"/>
      </a:lt2>
      <a:accent1>
        <a:srgbClr val="EEAF00"/>
      </a:accent1>
      <a:accent2>
        <a:srgbClr val="EEAF00"/>
      </a:accent2>
      <a:accent3>
        <a:srgbClr val="FFFFFF"/>
      </a:accent3>
      <a:accent4>
        <a:srgbClr val="656565"/>
      </a:accent4>
      <a:accent5>
        <a:srgbClr val="F5D4AA"/>
      </a:accent5>
      <a:accent6>
        <a:srgbClr val="D89E00"/>
      </a:accent6>
      <a:hlink>
        <a:srgbClr val="FF6600"/>
      </a:hlink>
      <a:folHlink>
        <a:srgbClr val="99CC00"/>
      </a:folHlink>
    </a:clrScheme>
    <a:fontScheme name="roadshow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oadshow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adshow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adshow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adshow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adshow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adshow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adshow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adshow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adshow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adshow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adshow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adshow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adshows 13">
        <a:dk1>
          <a:srgbClr val="000000"/>
        </a:dk1>
        <a:lt1>
          <a:srgbClr val="FFFFFF"/>
        </a:lt1>
        <a:dk2>
          <a:srgbClr val="EEAF00"/>
        </a:dk2>
        <a:lt2>
          <a:srgbClr val="808080"/>
        </a:lt2>
        <a:accent1>
          <a:srgbClr val="EEAF00"/>
        </a:accent1>
        <a:accent2>
          <a:srgbClr val="EEAF00"/>
        </a:accent2>
        <a:accent3>
          <a:srgbClr val="FFFFFF"/>
        </a:accent3>
        <a:accent4>
          <a:srgbClr val="000000"/>
        </a:accent4>
        <a:accent5>
          <a:srgbClr val="F5D4AA"/>
        </a:accent5>
        <a:accent6>
          <a:srgbClr val="D89E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adshows 14">
        <a:dk1>
          <a:srgbClr val="777777"/>
        </a:dk1>
        <a:lt1>
          <a:srgbClr val="FFFFFF"/>
        </a:lt1>
        <a:dk2>
          <a:srgbClr val="EEAF00"/>
        </a:dk2>
        <a:lt2>
          <a:srgbClr val="808080"/>
        </a:lt2>
        <a:accent1>
          <a:srgbClr val="EEAF00"/>
        </a:accent1>
        <a:accent2>
          <a:srgbClr val="EEAF00"/>
        </a:accent2>
        <a:accent3>
          <a:srgbClr val="FFFFFF"/>
        </a:accent3>
        <a:accent4>
          <a:srgbClr val="656565"/>
        </a:accent4>
        <a:accent5>
          <a:srgbClr val="F5D4AA"/>
        </a:accent5>
        <a:accent6>
          <a:srgbClr val="D89E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adshows 15">
        <a:dk1>
          <a:srgbClr val="777777"/>
        </a:dk1>
        <a:lt1>
          <a:srgbClr val="FFFFFF"/>
        </a:lt1>
        <a:dk2>
          <a:srgbClr val="EEAF00"/>
        </a:dk2>
        <a:lt2>
          <a:srgbClr val="808080"/>
        </a:lt2>
        <a:accent1>
          <a:srgbClr val="EEAF00"/>
        </a:accent1>
        <a:accent2>
          <a:srgbClr val="EEAF00"/>
        </a:accent2>
        <a:accent3>
          <a:srgbClr val="FFFFFF"/>
        </a:accent3>
        <a:accent4>
          <a:srgbClr val="656565"/>
        </a:accent4>
        <a:accent5>
          <a:srgbClr val="F5D4AA"/>
        </a:accent5>
        <a:accent6>
          <a:srgbClr val="D89E00"/>
        </a:accent6>
        <a:hlink>
          <a:srgbClr val="9966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adshows 16">
        <a:dk1>
          <a:srgbClr val="777777"/>
        </a:dk1>
        <a:lt1>
          <a:srgbClr val="FFFFFF"/>
        </a:lt1>
        <a:dk2>
          <a:srgbClr val="EEAF00"/>
        </a:dk2>
        <a:lt2>
          <a:srgbClr val="808080"/>
        </a:lt2>
        <a:accent1>
          <a:srgbClr val="EEAF00"/>
        </a:accent1>
        <a:accent2>
          <a:srgbClr val="EEAF00"/>
        </a:accent2>
        <a:accent3>
          <a:srgbClr val="FFFFFF"/>
        </a:accent3>
        <a:accent4>
          <a:srgbClr val="656565"/>
        </a:accent4>
        <a:accent5>
          <a:srgbClr val="F5D4AA"/>
        </a:accent5>
        <a:accent6>
          <a:srgbClr val="D89E00"/>
        </a:accent6>
        <a:hlink>
          <a:srgbClr val="FF66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3">
        <a:dk1>
          <a:srgbClr val="777777"/>
        </a:dk1>
        <a:lt1>
          <a:srgbClr val="FFFFFF"/>
        </a:lt1>
        <a:dk2>
          <a:srgbClr val="EEAF00"/>
        </a:dk2>
        <a:lt2>
          <a:srgbClr val="808080"/>
        </a:lt2>
        <a:accent1>
          <a:srgbClr val="EEAF00"/>
        </a:accent1>
        <a:accent2>
          <a:srgbClr val="EEAF00"/>
        </a:accent2>
        <a:accent3>
          <a:srgbClr val="FFFFFF"/>
        </a:accent3>
        <a:accent4>
          <a:srgbClr val="656565"/>
        </a:accent4>
        <a:accent5>
          <a:srgbClr val="F5D4AA"/>
        </a:accent5>
        <a:accent6>
          <a:srgbClr val="D89E00"/>
        </a:accent6>
        <a:hlink>
          <a:srgbClr val="9966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14">
        <a:dk1>
          <a:srgbClr val="777777"/>
        </a:dk1>
        <a:lt1>
          <a:srgbClr val="FFFFFF"/>
        </a:lt1>
        <a:dk2>
          <a:srgbClr val="EEAF00"/>
        </a:dk2>
        <a:lt2>
          <a:srgbClr val="808080"/>
        </a:lt2>
        <a:accent1>
          <a:srgbClr val="EEAF00"/>
        </a:accent1>
        <a:accent2>
          <a:srgbClr val="EEAF00"/>
        </a:accent2>
        <a:accent3>
          <a:srgbClr val="FFFFFF"/>
        </a:accent3>
        <a:accent4>
          <a:srgbClr val="656565"/>
        </a:accent4>
        <a:accent5>
          <a:srgbClr val="F5D4AA"/>
        </a:accent5>
        <a:accent6>
          <a:srgbClr val="D89E00"/>
        </a:accent6>
        <a:hlink>
          <a:srgbClr val="FF66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andere slides">
  <a:themeElements>
    <a:clrScheme name="1_andere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ndere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andere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ndere slid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ndere slid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ndere slid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ndere slid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ndere slid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dere slid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dere slid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dere slid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dere slid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dere slid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ndere slid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KBF">
  <a:themeElements>
    <a:clrScheme name="1_KB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KB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KB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B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B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B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B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B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B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B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B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B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B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B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roadshows">
  <a:themeElements>
    <a:clrScheme name="1_roadshows 16">
      <a:dk1>
        <a:srgbClr val="777777"/>
      </a:dk1>
      <a:lt1>
        <a:srgbClr val="FFFFFF"/>
      </a:lt1>
      <a:dk2>
        <a:srgbClr val="EEAF00"/>
      </a:dk2>
      <a:lt2>
        <a:srgbClr val="808080"/>
      </a:lt2>
      <a:accent1>
        <a:srgbClr val="EEAF00"/>
      </a:accent1>
      <a:accent2>
        <a:srgbClr val="EEAF00"/>
      </a:accent2>
      <a:accent3>
        <a:srgbClr val="FFFFFF"/>
      </a:accent3>
      <a:accent4>
        <a:srgbClr val="656565"/>
      </a:accent4>
      <a:accent5>
        <a:srgbClr val="F5D4AA"/>
      </a:accent5>
      <a:accent6>
        <a:srgbClr val="D89E00"/>
      </a:accent6>
      <a:hlink>
        <a:srgbClr val="FF6600"/>
      </a:hlink>
      <a:folHlink>
        <a:srgbClr val="99CC00"/>
      </a:folHlink>
    </a:clrScheme>
    <a:fontScheme name="1_roadshow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roadshow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adshow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adshow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adshow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adshow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adshow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adshow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adshow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adshow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adshow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adshow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adshow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adshows 13">
        <a:dk1>
          <a:srgbClr val="000000"/>
        </a:dk1>
        <a:lt1>
          <a:srgbClr val="FFFFFF"/>
        </a:lt1>
        <a:dk2>
          <a:srgbClr val="EEAF00"/>
        </a:dk2>
        <a:lt2>
          <a:srgbClr val="808080"/>
        </a:lt2>
        <a:accent1>
          <a:srgbClr val="EEAF00"/>
        </a:accent1>
        <a:accent2>
          <a:srgbClr val="EEAF00"/>
        </a:accent2>
        <a:accent3>
          <a:srgbClr val="FFFFFF"/>
        </a:accent3>
        <a:accent4>
          <a:srgbClr val="000000"/>
        </a:accent4>
        <a:accent5>
          <a:srgbClr val="F5D4AA"/>
        </a:accent5>
        <a:accent6>
          <a:srgbClr val="D89E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adshows 14">
        <a:dk1>
          <a:srgbClr val="777777"/>
        </a:dk1>
        <a:lt1>
          <a:srgbClr val="FFFFFF"/>
        </a:lt1>
        <a:dk2>
          <a:srgbClr val="EEAF00"/>
        </a:dk2>
        <a:lt2>
          <a:srgbClr val="808080"/>
        </a:lt2>
        <a:accent1>
          <a:srgbClr val="EEAF00"/>
        </a:accent1>
        <a:accent2>
          <a:srgbClr val="EEAF00"/>
        </a:accent2>
        <a:accent3>
          <a:srgbClr val="FFFFFF"/>
        </a:accent3>
        <a:accent4>
          <a:srgbClr val="656565"/>
        </a:accent4>
        <a:accent5>
          <a:srgbClr val="F5D4AA"/>
        </a:accent5>
        <a:accent6>
          <a:srgbClr val="D89E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adshows 15">
        <a:dk1>
          <a:srgbClr val="777777"/>
        </a:dk1>
        <a:lt1>
          <a:srgbClr val="FFFFFF"/>
        </a:lt1>
        <a:dk2>
          <a:srgbClr val="EEAF00"/>
        </a:dk2>
        <a:lt2>
          <a:srgbClr val="808080"/>
        </a:lt2>
        <a:accent1>
          <a:srgbClr val="EEAF00"/>
        </a:accent1>
        <a:accent2>
          <a:srgbClr val="EEAF00"/>
        </a:accent2>
        <a:accent3>
          <a:srgbClr val="FFFFFF"/>
        </a:accent3>
        <a:accent4>
          <a:srgbClr val="656565"/>
        </a:accent4>
        <a:accent5>
          <a:srgbClr val="F5D4AA"/>
        </a:accent5>
        <a:accent6>
          <a:srgbClr val="D89E00"/>
        </a:accent6>
        <a:hlink>
          <a:srgbClr val="9966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adshows 16">
        <a:dk1>
          <a:srgbClr val="777777"/>
        </a:dk1>
        <a:lt1>
          <a:srgbClr val="FFFFFF"/>
        </a:lt1>
        <a:dk2>
          <a:srgbClr val="EEAF00"/>
        </a:dk2>
        <a:lt2>
          <a:srgbClr val="808080"/>
        </a:lt2>
        <a:accent1>
          <a:srgbClr val="EEAF00"/>
        </a:accent1>
        <a:accent2>
          <a:srgbClr val="EEAF00"/>
        </a:accent2>
        <a:accent3>
          <a:srgbClr val="FFFFFF"/>
        </a:accent3>
        <a:accent4>
          <a:srgbClr val="656565"/>
        </a:accent4>
        <a:accent5>
          <a:srgbClr val="F5D4AA"/>
        </a:accent5>
        <a:accent6>
          <a:srgbClr val="D89E00"/>
        </a:accent6>
        <a:hlink>
          <a:srgbClr val="FF66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Aangepast ontwerp">
  <a:themeElements>
    <a:clrScheme name="1_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angepast 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3">
        <a:dk1>
          <a:srgbClr val="777777"/>
        </a:dk1>
        <a:lt1>
          <a:srgbClr val="FFFFFF"/>
        </a:lt1>
        <a:dk2>
          <a:srgbClr val="EEAF00"/>
        </a:dk2>
        <a:lt2>
          <a:srgbClr val="808080"/>
        </a:lt2>
        <a:accent1>
          <a:srgbClr val="EEAF00"/>
        </a:accent1>
        <a:accent2>
          <a:srgbClr val="EEAF00"/>
        </a:accent2>
        <a:accent3>
          <a:srgbClr val="FFFFFF"/>
        </a:accent3>
        <a:accent4>
          <a:srgbClr val="656565"/>
        </a:accent4>
        <a:accent5>
          <a:srgbClr val="F5D4AA"/>
        </a:accent5>
        <a:accent6>
          <a:srgbClr val="D89E00"/>
        </a:accent6>
        <a:hlink>
          <a:srgbClr val="9966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14">
        <a:dk1>
          <a:srgbClr val="777777"/>
        </a:dk1>
        <a:lt1>
          <a:srgbClr val="FFFFFF"/>
        </a:lt1>
        <a:dk2>
          <a:srgbClr val="EEAF00"/>
        </a:dk2>
        <a:lt2>
          <a:srgbClr val="808080"/>
        </a:lt2>
        <a:accent1>
          <a:srgbClr val="EEAF00"/>
        </a:accent1>
        <a:accent2>
          <a:srgbClr val="EEAF00"/>
        </a:accent2>
        <a:accent3>
          <a:srgbClr val="FFFFFF"/>
        </a:accent3>
        <a:accent4>
          <a:srgbClr val="656565"/>
        </a:accent4>
        <a:accent5>
          <a:srgbClr val="F5D4AA"/>
        </a:accent5>
        <a:accent6>
          <a:srgbClr val="D89E00"/>
        </a:accent6>
        <a:hlink>
          <a:srgbClr val="FF66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roadshows 14">
    <a:dk1>
      <a:srgbClr val="777777"/>
    </a:dk1>
    <a:lt1>
      <a:srgbClr val="FFFFFF"/>
    </a:lt1>
    <a:dk2>
      <a:srgbClr val="EEAF00"/>
    </a:dk2>
    <a:lt2>
      <a:srgbClr val="808080"/>
    </a:lt2>
    <a:accent1>
      <a:srgbClr val="EEAF00"/>
    </a:accent1>
    <a:accent2>
      <a:srgbClr val="EEAF00"/>
    </a:accent2>
    <a:accent3>
      <a:srgbClr val="FFFFFF"/>
    </a:accent3>
    <a:accent4>
      <a:srgbClr val="656565"/>
    </a:accent4>
    <a:accent5>
      <a:srgbClr val="F5D4AA"/>
    </a:accent5>
    <a:accent6>
      <a:srgbClr val="D89E00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1_roadshows 14">
    <a:dk1>
      <a:srgbClr val="777777"/>
    </a:dk1>
    <a:lt1>
      <a:srgbClr val="FFFFFF"/>
    </a:lt1>
    <a:dk2>
      <a:srgbClr val="EEAF00"/>
    </a:dk2>
    <a:lt2>
      <a:srgbClr val="808080"/>
    </a:lt2>
    <a:accent1>
      <a:srgbClr val="EEAF00"/>
    </a:accent1>
    <a:accent2>
      <a:srgbClr val="EEAF00"/>
    </a:accent2>
    <a:accent3>
      <a:srgbClr val="FFFFFF"/>
    </a:accent3>
    <a:accent4>
      <a:srgbClr val="656565"/>
    </a:accent4>
    <a:accent5>
      <a:srgbClr val="F5D4AA"/>
    </a:accent5>
    <a:accent6>
      <a:srgbClr val="D89E00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DDF34B5DE16B4688EFC679B8EF3A0D" ma:contentTypeVersion="1" ma:contentTypeDescription="Een nieuw document maken." ma:contentTypeScope="" ma:versionID="3e6f5a28193df40801424f9d40575398">
  <xsd:schema xmlns:xsd="http://www.w3.org/2001/XMLSchema" xmlns:xs="http://www.w3.org/2001/XMLSchema" xmlns:p="http://schemas.microsoft.com/office/2006/metadata/properties" xmlns:ns2="acf831b1-bdca-44f1-a09a-226a8ef34072" targetNamespace="http://schemas.microsoft.com/office/2006/metadata/properties" ma:root="true" ma:fieldsID="1b34a086428ec72c214691523dab2674" ns2:_="">
    <xsd:import namespace="acf831b1-bdca-44f1-a09a-226a8ef34072"/>
    <xsd:element name="properties">
      <xsd:complexType>
        <xsd:sequence>
          <xsd:element name="documentManagement">
            <xsd:complexType>
              <xsd:all>
                <xsd:element ref="ns2:Categori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831b1-bdca-44f1-a09a-226a8ef34072" elementFormDefault="qualified">
    <xsd:import namespace="http://schemas.microsoft.com/office/2006/documentManagement/types"/>
    <xsd:import namespace="http://schemas.microsoft.com/office/infopath/2007/PartnerControls"/>
    <xsd:element name="Categorie" ma:index="8" ma:displayName="Categorie" ma:format="Dropdown" ma:internalName="Categorie">
      <xsd:simpleType>
        <xsd:restriction base="dms:Choice">
          <xsd:enumeration value="Hervorming sociale bijdragen"/>
          <xsd:enumeration value="Starters"/>
          <xsd:enumeration value="Studenten"/>
          <xsd:enumeration value="Vrije beroepen"/>
          <xsd:enumeration value="Boekhouders"/>
          <xsd:enumeration value="Ondernemers"/>
          <xsd:enumeration value="Andere"/>
          <xsd:enumeration value="Franstali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e xmlns="acf831b1-bdca-44f1-a09a-226a8ef34072">Andere</Categorie>
  </documentManagement>
</p:properties>
</file>

<file path=customXml/itemProps1.xml><?xml version="1.0" encoding="utf-8"?>
<ds:datastoreItem xmlns:ds="http://schemas.openxmlformats.org/officeDocument/2006/customXml" ds:itemID="{AB574933-8947-4B83-8A26-A44E787A58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f831b1-bdca-44f1-a09a-226a8ef34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FC44C1-01D6-4C61-9DA8-DC50499D4F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422A8F-93FA-40E0-BA47-4D9C9922D64A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acf831b1-bdca-44f1-a09a-226a8ef3407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MinisessiesTEST (2008)</Template>
  <TotalTime>0</TotalTime>
  <Words>308</Words>
  <Application>Microsoft Office PowerPoint</Application>
  <PresentationFormat>Diavoorstelling (4:3)</PresentationFormat>
  <Paragraphs>154</Paragraphs>
  <Slides>15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12</vt:i4>
      </vt:variant>
      <vt:variant>
        <vt:lpstr>Diatitels</vt:lpstr>
      </vt:variant>
      <vt:variant>
        <vt:i4>15</vt:i4>
      </vt:variant>
    </vt:vector>
  </HeadingPairs>
  <TitlesOfParts>
    <vt:vector size="27" baseType="lpstr">
      <vt:lpstr>MinisessiesTEST (2008)</vt:lpstr>
      <vt:lpstr>andere slides</vt:lpstr>
      <vt:lpstr>KBF</vt:lpstr>
      <vt:lpstr>roadshows</vt:lpstr>
      <vt:lpstr>Aangepast ontwerp</vt:lpstr>
      <vt:lpstr>1_andere slides</vt:lpstr>
      <vt:lpstr>1_KBF</vt:lpstr>
      <vt:lpstr>1_roadshows</vt:lpstr>
      <vt:lpstr>1_Aangepast ontwerp</vt:lpstr>
      <vt:lpstr>5_Kantoorthema</vt:lpstr>
      <vt:lpstr>xerius-template</vt:lpstr>
      <vt:lpstr>Kantoorthema</vt:lpstr>
      <vt:lpstr> Info-sessie  Kantoor Carbofisc</vt:lpstr>
      <vt:lpstr>PowerPoint-presentatie</vt:lpstr>
      <vt:lpstr> Sociaal verzekeringsfonds</vt:lpstr>
      <vt:lpstr>  eenmanszaak of vennootschap</vt:lpstr>
      <vt:lpstr>eenmanszaak</vt:lpstr>
      <vt:lpstr>vennootschap</vt:lpstr>
      <vt:lpstr>Hoe aansluiten? </vt:lpstr>
      <vt:lpstr>Verschil hoofdberoep - bijberoep</vt:lpstr>
      <vt:lpstr>Elk jaar een Afrekening </vt:lpstr>
      <vt:lpstr>Afrekening bijdrage 2015  </vt:lpstr>
      <vt:lpstr>Afrekening bijdrage 2016</vt:lpstr>
      <vt:lpstr>Bijdrage 2017</vt:lpstr>
      <vt:lpstr>Reserves</vt:lpstr>
      <vt:lpstr>Rechten als zelfstandige  </vt:lpstr>
      <vt:lpstr>PowerPoint-presentatie</vt:lpstr>
    </vt:vector>
  </TitlesOfParts>
  <Company>DIKA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Pensioen door Sofie De Bondt</dc:title>
  <dc:creator>grielens</dc:creator>
  <cp:lastModifiedBy>Vercauteren Mieke - Xerius</cp:lastModifiedBy>
  <cp:revision>442</cp:revision>
  <cp:lastPrinted>2017-11-07T10:26:08Z</cp:lastPrinted>
  <dcterms:created xsi:type="dcterms:W3CDTF">2008-09-23T11:10:13Z</dcterms:created>
  <dcterms:modified xsi:type="dcterms:W3CDTF">2017-11-07T10:26:27Z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0x010100ACDDF34B5DE16B4688EFC679B8EF3A0D</vt:lpwstr>
  </property>
</Properties>
</file>